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A5381-D80B-4A96-95BD-A7B7CF480811}" type="datetimeFigureOut">
              <a:rPr lang="vi-VN" smtClean="0"/>
              <a:t>01/04/2024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334C3-716A-4105-99A5-054D7F074E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8314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26327-408B-4743-9837-465B048B6EA2}" type="datetimeFigureOut">
              <a:rPr lang="vi-VN" smtClean="0"/>
              <a:t>01/04/2024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095E-1ECE-4189-846F-2EC8112B01D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0421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0095E-1ECE-4189-846F-2EC8112B01D1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008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6A9D-A12E-4B73-9038-066F154381F7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765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86D6-3E53-4355-8877-C6ED930A98C3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106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DB2C-A59D-403C-961B-352B8E202995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556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C83A-B21D-494C-BC46-2EC6B4FDA39B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606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C7AE1-B60C-4212-BCD9-2582E3423891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947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3D7C-5488-4130-B5F1-C929B62AF14C}" type="datetime1">
              <a:rPr lang="vi-VN" smtClean="0"/>
              <a:t>01/04/2024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812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4EF5-3BF8-4EE9-B2CF-6122CD8D230E}" type="datetime1">
              <a:rPr lang="vi-VN" smtClean="0"/>
              <a:t>01/04/2024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81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D94F-44D7-486F-B79A-2590F0707D9A}" type="datetime1">
              <a:rPr lang="vi-VN" smtClean="0"/>
              <a:t>01/04/2024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346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828E-2F64-495F-B1A5-5DB4D95CD2B6}" type="datetime1">
              <a:rPr lang="vi-VN" smtClean="0"/>
              <a:t>01/04/2024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984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59329-3B83-42E9-9B84-72D1D234F8BE}" type="datetime1">
              <a:rPr lang="vi-VN" smtClean="0"/>
              <a:t>01/04/2024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515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4780-BFA4-4971-BF12-1AA531C06352}" type="datetime1">
              <a:rPr lang="vi-VN" smtClean="0"/>
              <a:t>01/04/2024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777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F86B3-B977-4AB4-A1CF-6FFDBB93B42F}" type="datetime1">
              <a:rPr lang="vi-VN" smtClean="0"/>
              <a:t>01/04/2024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FD6C9-8238-4FE9-A045-520E49C136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886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10" Type="http://schemas.openxmlformats.org/officeDocument/2006/relationships/slide" Target="slide14.xml"/><Relationship Id="rId4" Type="http://schemas.openxmlformats.org/officeDocument/2006/relationships/slide" Target="slide4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2160240"/>
          </a:xfrm>
        </p:spPr>
        <p:txBody>
          <a:bodyPr>
            <a:noAutofit/>
          </a:bodyPr>
          <a:lstStyle/>
          <a:p>
            <a:pPr>
              <a:lnSpc>
                <a:spcPts val="8500"/>
              </a:lnSpc>
              <a:spcBef>
                <a:spcPts val="200"/>
              </a:spcBef>
            </a:pPr>
            <a:r>
              <a:rPr lang="en-US" sz="6000" dirty="0" smtClean="0">
                <a:latin typeface="SVN-Nexa Rust Sans Black" panose="020B0606040200020203" pitchFamily="34" charset="0"/>
              </a:rPr>
              <a:t>Phân loại </a:t>
            </a:r>
            <a:br>
              <a:rPr lang="en-US" sz="6000" dirty="0" smtClean="0">
                <a:latin typeface="SVN-Nexa Rust Sans Black" panose="020B0606040200020203" pitchFamily="34" charset="0"/>
              </a:rPr>
            </a:br>
            <a:r>
              <a:rPr lang="en-US" sz="6000" dirty="0" smtClean="0">
                <a:latin typeface="SVN-Nexa Rust Sans Black" panose="020B0606040200020203" pitchFamily="34" charset="0"/>
              </a:rPr>
              <a:t>bình luận</a:t>
            </a:r>
            <a:endParaRPr lang="vi-VN" sz="6000" dirty="0">
              <a:latin typeface="SVN 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3016" y="4437112"/>
            <a:ext cx="6773320" cy="1764768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  <a:latin typeface="SVN-Aleo" pitchFamily="34" charset="0"/>
              </a:rPr>
              <a:t>Thành viên nhóm: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SVN-Aleo" pitchFamily="34" charset="0"/>
              </a:rPr>
              <a:t>22022517 – Bùi Tiến Sâm – Trưởng nhóm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SVN-Aleo" pitchFamily="34" charset="0"/>
              </a:rPr>
              <a:t>22022521 – Nguyễn Văn Mạnh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SVN-Aleo" pitchFamily="34" charset="0"/>
              </a:rPr>
              <a:t>22022597 – Trịnh Đắc Phú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3265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Khai phá và phân tích dữ liệu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7864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SVN-Abril Fatface" panose="02000503000000020003" pitchFamily="2" charset="0"/>
                <a:cs typeface="SVN-Aguda Black" pitchFamily="50" charset="0"/>
              </a:rPr>
              <a:t>Bài tập lớn</a:t>
            </a:r>
            <a:endParaRPr lang="vi-VN" sz="2800" dirty="0" smtClean="0">
              <a:cs typeface="SVN-Aguda Black" pitchFamily="50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</a:t>
            </a:fld>
            <a:endParaRPr lang="vi-V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4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908720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Mô hình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10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pSp>
        <p:nvGrpSpPr>
          <p:cNvPr id="12" name="Group 11"/>
          <p:cNvGrpSpPr/>
          <p:nvPr/>
        </p:nvGrpSpPr>
        <p:grpSpPr>
          <a:xfrm>
            <a:off x="1000160" y="5046361"/>
            <a:ext cx="7344816" cy="461665"/>
            <a:chOff x="474996" y="4331683"/>
            <a:chExt cx="7344816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1197400" y="4331683"/>
              <a:ext cx="6622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VN-Acherus" pitchFamily="50" charset="0"/>
                </a:rPr>
                <a:t>Kết luận: LSTM là mô hình mạnh hơn.</a:t>
              </a:r>
              <a:endParaRPr lang="vi-VN" sz="2400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74996" y="4496123"/>
              <a:ext cx="586408" cy="1994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074" name="Picture 2" descr="E:\APK\Data-Mining-Project - Google Sheets_page-0001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5" y="1953747"/>
            <a:ext cx="7552581" cy="25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65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7684" y="64224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Phân tích những lỗi sai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11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4098" name="Picture 2" descr="E:\Data-Mining-Project - Google Sheets5_page-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2" y="1264541"/>
            <a:ext cx="7641468" cy="52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5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7634" y="1988840"/>
            <a:ext cx="6516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SVN-Abril Fatface" panose="02000503000000020003" pitchFamily="2" charset="0"/>
                <a:cs typeface="SVN-Aguda Black" pitchFamily="50" charset="0"/>
              </a:rPr>
              <a:t>Demo sản phẩm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12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1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7684" y="1124744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Hướng đi trong tương lai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13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475656" y="2105880"/>
            <a:ext cx="6696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>
                <a:latin typeface="SVN-Acherus" pitchFamily="50" charset="0"/>
              </a:rPr>
              <a:t>Thu thập thêm dữ liệu để nâng cấp model.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SVN-Acherus" pitchFamily="50" charset="0"/>
              </a:rPr>
              <a:t>Hoàn thiện demo.</a:t>
            </a:r>
          </a:p>
          <a:p>
            <a:pPr marL="285750" indent="-285750">
              <a:buFontTx/>
              <a:buChar char="-"/>
            </a:pP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17827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7684" y="64224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Đóng góp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14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78689"/>
              </p:ext>
            </p:extLst>
          </p:nvPr>
        </p:nvGraphicFramePr>
        <p:xfrm>
          <a:off x="662976" y="1680964"/>
          <a:ext cx="8112497" cy="405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5064497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SVN-Acherus" pitchFamily="50" charset="0"/>
                        </a:rPr>
                        <a:t>Bùi Tiến Sâm</a:t>
                      </a:r>
                    </a:p>
                    <a:p>
                      <a:pPr algn="ctr"/>
                      <a:endParaRPr lang="vi-VN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SVN-Acherus" pitchFamily="50" charset="0"/>
                        </a:rPr>
                        <a:t>Thu thập và gán nhãn dữ liệu.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SVN-Acherus" pitchFamily="50" charset="0"/>
                        </a:rPr>
                        <a:t>Xây dựng model TFIDF-SVC.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SVN-Acherus" pitchFamily="50" charset="0"/>
                        </a:rPr>
                        <a:t>Đánh giá mô hình.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SVN-Acherus" pitchFamily="50" charset="0"/>
                        </a:rPr>
                        <a:t>Nguyễn Văn Mạnh</a:t>
                      </a:r>
                    </a:p>
                    <a:p>
                      <a:pPr algn="ctr"/>
                      <a:endParaRPr lang="vi-VN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12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Thu thập và gán nhãn dữ liệu.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Xây dựng model LSTM.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Đánh giá mô hình.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689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SVN-Acherus" pitchFamily="50" charset="0"/>
                        </a:rPr>
                        <a:t>Trịnh Đắc Phú</a:t>
                      </a:r>
                    </a:p>
                    <a:p>
                      <a:pPr algn="ctr"/>
                      <a:endParaRPr lang="vi-VN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12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Thu thập và gán nhãn dữ liệu.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Xây dựng UI demo sản phẩm.</a:t>
                      </a:r>
                    </a:p>
                    <a:p>
                      <a:pPr marL="285750" indent="-285750">
                        <a:spcBef>
                          <a:spcPts val="300"/>
                        </a:spcBef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en-US" sz="2400" dirty="0" smtClean="0">
                          <a:latin typeface="SVN-Acherus" pitchFamily="50" charset="0"/>
                        </a:rPr>
                        <a:t>Đánh giá mô hình.</a:t>
                      </a:r>
                      <a:endParaRPr lang="vi-V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2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9087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Mục lục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2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1844824"/>
            <a:ext cx="64087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SVN-Beast" panose="02040603050506020204" pitchFamily="18" charset="0"/>
              </a:rPr>
              <a:t> </a:t>
            </a:r>
            <a:r>
              <a:rPr lang="en-US" sz="2000" dirty="0" smtClean="0">
                <a:latin typeface="SVN-Beast" panose="02040603050506020204" pitchFamily="18" charset="0"/>
              </a:rPr>
              <a:t>  Nội dung				Slide</a:t>
            </a: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3" action="ppaction://hlinksldjump"/>
              </a:rPr>
              <a:t>Mục tiêu</a:t>
            </a:r>
            <a:r>
              <a:rPr lang="en-US" sz="2000" dirty="0" smtClean="0">
                <a:latin typeface="SVN-Beast" panose="02040603050506020204" pitchFamily="18" charset="0"/>
              </a:rPr>
              <a:t>				</a:t>
            </a:r>
            <a:r>
              <a:rPr lang="en-US" sz="2000" dirty="0" smtClean="0">
                <a:latin typeface="SVN-Beast" panose="02040603050506020204" pitchFamily="18" charset="0"/>
                <a:hlinkClick r:id="rId3" action="ppaction://hlinksldjump"/>
              </a:rPr>
              <a:t>3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4" action="ppaction://hlinksldjump"/>
              </a:rPr>
              <a:t>Mô tả quá trình</a:t>
            </a:r>
            <a:r>
              <a:rPr lang="en-US" sz="2000" dirty="0" smtClean="0">
                <a:latin typeface="SVN-Beast" panose="02040603050506020204" pitchFamily="18" charset="0"/>
              </a:rPr>
              <a:t>			</a:t>
            </a:r>
            <a:r>
              <a:rPr lang="en-US" sz="2000" dirty="0" smtClean="0">
                <a:latin typeface="SVN-Beast" panose="02040603050506020204" pitchFamily="18" charset="0"/>
                <a:hlinkClick r:id="rId4" action="ppaction://hlinksldjump"/>
              </a:rPr>
              <a:t>4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5" action="ppaction://hlinksldjump"/>
              </a:rPr>
              <a:t>Dữ liệu</a:t>
            </a:r>
            <a:r>
              <a:rPr lang="en-US" sz="2000" dirty="0" smtClean="0">
                <a:latin typeface="SVN-Beast" panose="02040603050506020204" pitchFamily="18" charset="0"/>
              </a:rPr>
              <a:t>				</a:t>
            </a:r>
            <a:r>
              <a:rPr lang="en-US" sz="2000" dirty="0" smtClean="0">
                <a:latin typeface="SVN-Beast" panose="02040603050506020204" pitchFamily="18" charset="0"/>
                <a:hlinkClick r:id="rId5" action="ppaction://hlinksldjump"/>
              </a:rPr>
              <a:t>5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6" action="ppaction://hlinksldjump"/>
              </a:rPr>
              <a:t>Mô hình</a:t>
            </a:r>
            <a:r>
              <a:rPr lang="en-US" sz="2000" dirty="0" smtClean="0">
                <a:latin typeface="SVN-Beast" panose="02040603050506020204" pitchFamily="18" charset="0"/>
              </a:rPr>
              <a:t>				</a:t>
            </a:r>
            <a:r>
              <a:rPr lang="en-US" sz="2000" dirty="0" smtClean="0">
                <a:latin typeface="SVN-Beast" panose="02040603050506020204" pitchFamily="18" charset="0"/>
                <a:hlinkClick r:id="rId6" action="ppaction://hlinksldjump"/>
              </a:rPr>
              <a:t>8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7" action="ppaction://hlinksldjump"/>
              </a:rPr>
              <a:t>Phân tích những lỗi sai</a:t>
            </a:r>
            <a:r>
              <a:rPr lang="en-US" sz="2000" dirty="0" smtClean="0">
                <a:latin typeface="SVN-Beast" panose="02040603050506020204" pitchFamily="18" charset="0"/>
              </a:rPr>
              <a:t>		</a:t>
            </a:r>
            <a:r>
              <a:rPr lang="en-US" sz="2000" dirty="0" smtClean="0">
                <a:latin typeface="SVN-Beast" panose="02040603050506020204" pitchFamily="18" charset="0"/>
                <a:hlinkClick r:id="rId7" action="ppaction://hlinksldjump"/>
              </a:rPr>
              <a:t>11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8" action="ppaction://hlinksldjump"/>
              </a:rPr>
              <a:t>Demo sản phẩm</a:t>
            </a:r>
            <a:r>
              <a:rPr lang="en-US" sz="2000" dirty="0" smtClean="0">
                <a:latin typeface="SVN-Beast" panose="02040603050506020204" pitchFamily="18" charset="0"/>
              </a:rPr>
              <a:t>			</a:t>
            </a:r>
            <a:r>
              <a:rPr lang="en-US" sz="2000" dirty="0" smtClean="0">
                <a:latin typeface="SVN-Beast" panose="02040603050506020204" pitchFamily="18" charset="0"/>
                <a:hlinkClick r:id="rId8" action="ppaction://hlinksldjump"/>
              </a:rPr>
              <a:t>12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 smtClean="0">
                <a:latin typeface="SVN-Beast" panose="02040603050506020204" pitchFamily="18" charset="0"/>
                <a:hlinkClick r:id="rId9" action="ppaction://hlinksldjump"/>
              </a:rPr>
              <a:t>Hướng </a:t>
            </a:r>
            <a:r>
              <a:rPr lang="en-US" sz="2000" dirty="0">
                <a:latin typeface="SVN-Beast" panose="02040603050506020204" pitchFamily="18" charset="0"/>
                <a:hlinkClick r:id="rId9" action="ppaction://hlinksldjump"/>
              </a:rPr>
              <a:t>đi trong tương lai </a:t>
            </a:r>
            <a:r>
              <a:rPr lang="en-US" sz="2000" dirty="0" smtClean="0">
                <a:latin typeface="SVN-Beast" panose="02040603050506020204" pitchFamily="18" charset="0"/>
              </a:rPr>
              <a:t>		</a:t>
            </a:r>
            <a:r>
              <a:rPr lang="en-US" sz="2000" dirty="0" smtClean="0">
                <a:latin typeface="SVN-Beast" panose="02040603050506020204" pitchFamily="18" charset="0"/>
                <a:hlinkClick r:id="rId10" action="ppaction://hlinksldjump"/>
              </a:rPr>
              <a:t>13</a:t>
            </a:r>
            <a:endParaRPr lang="en-US" sz="2000" dirty="0" smtClean="0">
              <a:latin typeface="SVN-Beast" panose="02040603050506020204" pitchFamily="18" charset="0"/>
            </a:endParaRPr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en-US" sz="2000" dirty="0">
                <a:latin typeface="SVN-Beast" panose="02040603050506020204" pitchFamily="18" charset="0"/>
                <a:hlinkClick r:id="rId10" action="ppaction://hlinksldjump"/>
              </a:rPr>
              <a:t>Đóng góp </a:t>
            </a:r>
            <a:r>
              <a:rPr lang="en-US" sz="2000" dirty="0" smtClean="0">
                <a:latin typeface="SVN-Beast" panose="02040603050506020204" pitchFamily="18" charset="0"/>
              </a:rPr>
              <a:t>				</a:t>
            </a:r>
            <a:r>
              <a:rPr lang="en-US" sz="2000" dirty="0" smtClean="0">
                <a:latin typeface="SVN-Beast" panose="02040603050506020204" pitchFamily="18" charset="0"/>
                <a:hlinkClick r:id="rId9" action="ppaction://hlinksldjump"/>
              </a:rPr>
              <a:t>14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40254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5876" y="6503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Mục tiêu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3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316941"/>
            <a:ext cx="7560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SVN-Bio Sans" panose="020B0506020202040204" pitchFamily="34" charset="0"/>
              </a:rPr>
              <a:t>Phân loại một bình luận là </a:t>
            </a:r>
            <a:r>
              <a:rPr lang="en-US" sz="3000" dirty="0" smtClean="0">
                <a:solidFill>
                  <a:srgbClr val="00B050"/>
                </a:solidFill>
                <a:latin typeface="SVN-Bio Sans" panose="020B0506020202040204" pitchFamily="34" charset="0"/>
              </a:rPr>
              <a:t>khen</a:t>
            </a:r>
            <a:r>
              <a:rPr lang="en-US" sz="3000" dirty="0" smtClean="0">
                <a:latin typeface="SVN-Bio Sans" panose="020B0506020202040204" pitchFamily="34" charset="0"/>
              </a:rPr>
              <a:t> hay </a:t>
            </a:r>
            <a:r>
              <a:rPr lang="en-US" sz="3000" dirty="0" smtClean="0">
                <a:solidFill>
                  <a:srgbClr val="FF0000"/>
                </a:solidFill>
                <a:latin typeface="SVN-Bio Sans" panose="020B0506020202040204" pitchFamily="34" charset="0"/>
              </a:rPr>
              <a:t>chê</a:t>
            </a:r>
            <a:r>
              <a:rPr lang="en-US" sz="3000" dirty="0" smtClean="0">
                <a:latin typeface="SVN-Bio Sans" panose="020B0506020202040204" pitchFamily="34" charset="0"/>
              </a:rPr>
              <a:t>.</a:t>
            </a:r>
            <a:endParaRPr lang="vi-VN" sz="3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7"/>
          <a:stretch/>
        </p:blipFill>
        <p:spPr bwMode="auto">
          <a:xfrm>
            <a:off x="683567" y="2204864"/>
            <a:ext cx="415187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324096" y="3161762"/>
            <a:ext cx="832080" cy="19026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pic>
        <p:nvPicPr>
          <p:cNvPr id="2053" name="Picture 5" descr="C:\Users\buisa\Downloads\image-removebg-previe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20215" r="12919" b="20112"/>
          <a:stretch/>
        </p:blipFill>
        <p:spPr bwMode="auto">
          <a:xfrm>
            <a:off x="6804000" y="2592000"/>
            <a:ext cx="1656000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653136"/>
            <a:ext cx="4787207" cy="140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 descr="Sad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587" y="4869160"/>
            <a:ext cx="1339505" cy="133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5556824" y="5443778"/>
            <a:ext cx="832080" cy="1902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Mô tả quá trình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4</a:t>
            </a:fld>
            <a:endParaRPr lang="vi-VN" sz="1600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buisa\Downloads\Temp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96744" cy="48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Dữ liệu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5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27" name="Picture 3" descr="C:\Users\buisa\Downloads\Temp.drawio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27251" r="31060" b="48478"/>
          <a:stretch/>
        </p:blipFill>
        <p:spPr bwMode="auto">
          <a:xfrm>
            <a:off x="2526906" y="1334379"/>
            <a:ext cx="3276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342378"/>
            <a:ext cx="4190756" cy="406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1" y="2325057"/>
            <a:ext cx="4397385" cy="408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Dữ liệu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6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pSp>
        <p:nvGrpSpPr>
          <p:cNvPr id="11" name="Group 10"/>
          <p:cNvGrpSpPr/>
          <p:nvPr/>
        </p:nvGrpSpPr>
        <p:grpSpPr>
          <a:xfrm>
            <a:off x="1054610" y="1484784"/>
            <a:ext cx="7485764" cy="1590290"/>
            <a:chOff x="1054610" y="1780291"/>
            <a:chExt cx="7485764" cy="1590290"/>
          </a:xfrm>
        </p:grpSpPr>
        <p:pic>
          <p:nvPicPr>
            <p:cNvPr id="3078" name="Picture 6" descr="E:\Annotator Agreemen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80291"/>
              <a:ext cx="3104278" cy="159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10" y="1780291"/>
              <a:ext cx="2660561" cy="1590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ight Arrow 9"/>
            <p:cNvSpPr/>
            <p:nvPr/>
          </p:nvSpPr>
          <p:spPr>
            <a:xfrm>
              <a:off x="3923928" y="2472690"/>
              <a:ext cx="1224136" cy="20549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9522" y="3740150"/>
            <a:ext cx="8633002" cy="2148569"/>
            <a:chOff x="269522" y="3740150"/>
            <a:chExt cx="8633002" cy="2148569"/>
          </a:xfrm>
        </p:grpSpPr>
        <p:sp>
          <p:nvSpPr>
  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  <p:cNvSpPr>
              <a:spLocks noChangeAspect="1" noChangeArrowheads="1"/>
            </p:cNvSpPr>
            <p:nvPr/>
          </p:nvSpPr>
          <p:spPr bwMode="auto">
            <a:xfrm>
              <a:off x="457200" y="37401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vi-VN"/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048" y="4308901"/>
              <a:ext cx="3490476" cy="1183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22" y="3912584"/>
              <a:ext cx="4464496" cy="197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>
              <a:off x="4860032" y="4869160"/>
              <a:ext cx="432048" cy="14401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6220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Dữ liệu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7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2052" name="Picture 4" descr="C:\Users\buisa\Downloads\tải xuống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9" y="1368927"/>
            <a:ext cx="8258371" cy="501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1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Mô hình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8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8978" r="868" b="3051"/>
          <a:stretch/>
        </p:blipFill>
        <p:spPr bwMode="auto">
          <a:xfrm>
            <a:off x="1529996" y="1296636"/>
            <a:ext cx="60120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E:\APK\Data-Mining-Project - Google Sheets_page-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t="1682" r="104" b="2432"/>
          <a:stretch/>
        </p:blipFill>
        <p:spPr bwMode="auto">
          <a:xfrm>
            <a:off x="593124" y="2340000"/>
            <a:ext cx="7884000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VN-Aguda Black" pitchFamily="50" charset="0"/>
                <a:cs typeface="SVN-Aguda Black" pitchFamily="50" charset="0"/>
              </a:rPr>
              <a:t>Phân loại bình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770" y="650305"/>
            <a:ext cx="406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VN-Abril Fatface" panose="02000503000000020003" pitchFamily="2" charset="0"/>
                <a:cs typeface="SVN-Aguda Black" pitchFamily="50" charset="0"/>
              </a:rPr>
              <a:t>Mô hình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27584" y="4869160"/>
            <a:ext cx="5328592" cy="172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>
              <a:solidFill>
                <a:schemeClr val="tx1"/>
              </a:solidFill>
              <a:latin typeface="SVN-Aleo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FD6C9-8238-4FE9-A045-520E49C13680}" type="slidenum">
              <a:rPr lang="vi-VN" sz="1600" smtClean="0">
                <a:solidFill>
                  <a:schemeClr val="tx1"/>
                </a:solidFill>
              </a:rPr>
              <a:t>9</a:t>
            </a:fld>
            <a:endParaRPr lang="vi-VN" sz="1600" dirty="0">
              <a:solidFill>
                <a:schemeClr val="tx1"/>
              </a:solidFill>
            </a:endParaRPr>
          </a:p>
        </p:txBody>
      </p:sp>
      <p:sp>
        <p:nvSpPr>
          <p:cNvPr id="3" name="AutoShape 1" descr="data:image/png;base64,iVBORw0KGgoAAAANSUhEUgAAAu0AAAGkCAYAAACFARteAAAAAXNSR0IArs4c6QAAIABJREFUeF7svQeAnFd1NvxMn92ZnZ3tq21a9d5tySq2hZss94ILDuAAgZAvQP4Adr7/TwIhpPHng0AIxKRhG0hswAYM7paMjYpl9V6stqvVrrR12k4vn887c+XR7rz33tW8Gq/kO4kiR/POfe8999xznnvuuc8xhcPhTDweRyqVQqFPJpMB/TGbzQW/p3+k700mE/f7dDoNi8Wi+0wikdDasdvtus9QH6kfondRA7xnqC/04Y0pGo3CZrPp9tlIuYjGROMm+TidTl3ZiMZE/aVneO+SGRN1gPSF5Evy0fvIzpVonuh7vWeYXBwOh+4zIrkw/RXpDJOfSIepnfdbLmxOjNBhkh9vDmTkQv0xQodlbI3MfMdiMVitVu7aFtkrGjf7jBcdFtlFkR2n8ZCdKVaHZeyISK/YXNNclcoOi9b2ePJPRuqwnt7I+Iz8tV2sHRb5DBm9MkqHZW0NzzaSjpOvLFYuzNaI1rfIZhmJsYqxeUb7Jx6WG6sOF4OxZHRGRodpbZMtIh9V6GNKpVIZmux8J5T/IC0k+k6vAXpWZIDpe2qH2tCbbAIY9OEJLZlMaqBTD2wzgchMIj2jZ6SpnXA4rC02vXHTmNgi0RuTSC70HpIL9YO3CGjcNJEul6vgJLJ2qA3emETvYnog2kTQXNG7SD6FPtQf6jNvvkXKy8bEm296B/WF5MID9kwfePPEQDvvmVLqMG9DSf2gfoo20sPDw9p6Eukwb22L3iWrw+QwyIEVo8PM1ohkI7JXJBcKDuhtrmTGxDYHIlvDgIhen43UYRGAYKCdZ2tEdlhmbTM7wgPBIr1iDtAIHRbZYRn/RPaXnisrKyto8+gfS+Wf6F0iHS61f+LZ4ffDP/GwhIwOG+GfSMcjkci48U+kwzQuIzCWyAbz8BVbQLI6XAr/JLLDMjosg4Vl8LRILqaMHlrPRdDZ4udFD2WMIgmF2tBzGKTc9CnWKDJnKgKv9C49ZSCRhEIhTbn1xm2UUSS5UF95i4AADxlFt9tdUH4yCiVjqGTGRHKjuaJ51Fv81I5ovmWMokg29D31RU8u1Fd2gsTbiMg8IzMmGR2mueTNt0guDBww0M6LkvF0mEUgaFy8tS0DRETzRH1mOlxRUVHUxpN3WsTWAW9t03ckF9pwFru26X28zRNbc7z5Fq3tsegwT8fHsrZ5dpjGRH0m26lns9i7eM6WdKZUOmyEfyL7S+2Ul5cLQbve5omtOV4QodQ6LNp0jmVtjyf/xNNhZst5Oiyyw2xt0xrQwxokOwr+kVz01oqM75F5RsY/kQ5Tv4vFWGzzr7cQZNY2/TYYDOpiLFn/xGTDw3ul0mFmq/XsMBuTKKhE/omCSnpZJwq0F9A8Bdr5kX8F2gunginQrp9Cp0B7Ydko0K6f7iiyw7KOXYH2wvaKBbh4J9elAjxGB5UUaB8NbBRoF/unYjaeCrQXANMyUT8VaS98b8Boo6gi7aMVVIF2sVFUkfbz9UaBdgXa8zVCRdr1U2iNOi1SkfbiU7x4mQEq0l7YpqlIu06EXIF2BdrzVUPmaFHmGZnjRwXaFWgfCcBEkUoF2hVoV6A9S2YhugelQLv+WpHxTyrSLvZPKtKes0YyCiUDeFSkXeW05zs4ldN+8QGPzJoTAVOV065/Z0WB9ouvwyo9RqXH5PsNFWlXkfaRMV+RHZa5N1iy9Jh0Ov0ed1mB6LXMpSIZo0jRTN6FN6N2gaJIe/7FLh67Ae+SBLXBJpHH/CKSi0x0gQEeuvlNu0De5Q8e0wprh8foQv2lPvHkQu2IctplxiVz0UeGeUP2IipvTGzcoot8pdJh0UUfGeYNdtGHLh1dbPYYUYTMSB1mDEh660B0MYl+J7qIKru2ZS6illKHeUfWslFKkR2WWdsydkRGh1lOe7E6LLLD9H2p1rZR/skoHeYxDsn4DHpmLMETnh1mm38egxezjTwGJOWfCltH0dpmcynD0GcEe4xIh2Wwp8iOyNirfB3WS9+UxY2l8E8a5SMNTO8jY4BFRlHGCcoolMwEsbGIaCF54JS+I9odHsMEy08SAT0Rx7WIhjEf8OhRG7K+iJgsRO+SAa9D4QxCw1n2GB7lI7Ul4oSnsfH5XonaUD8Sl0wlEYvGNEYHEZ0jF9Bk0kAm2xcRZzHP6chQajEQp/se6kiuL3pr0mZOo8xugsOmX/dARodl1rbMmhPplZE6zIByIfmxjaBo4ylyFrJrm80Pz9Yw28ijfBRtPBnQE1E6ir6XATwiOyxjy43QKxYYobkSgXbRfI9H/8RjmGF6zLM1RumwyObJrG0RaC+lf5INKonGJRNUkl3b5Ld5TEuidSmz/mXWpWhtM2AqwhFGBJUuR/9E8hPZGhnbSNiTAty67DEinnaR8jLjygNfbDA84CQDeEQCYX0RgUGZMTHQzqOFFCkvAxi6O6LcJPPkwnaBPJ52GWWRmQMZuRw5ewz+4UHqOZe7X0Oe0C+4xZPJe9/x28gecyZyyl3Mu9imVdQGvz/kvGjcVqt+0Sk5uRR+TzpjQW+wDq3eKrRWO1FZrp+jRzI0SodF64lt0HhzKqo1IKvDojUlo8MiuciuFTZe/saTX5xKxA88FpvG64eMXOhdIp52WdmIbKOMLTdSh5V/Gr06RWtJZq7Hm39iOswLKsmOSyQfkQ7L8LSzIKNo7YpssMyYjMRYxdg8pokiOyxjs2Tkd6n5J6IJJdCul5miKB8LIA1SBMXTXhjAdgx8CaHo20hmgnK4Wz1lmASGo2786K2P4boZa7BiajOavPpMCyIdZtEvMmiKp/38KZJJJWERE1FUSpTvL8qlpJ7JXJQWneDIjIneJbpbRHqjeNoLL2l2/0PxtJ8vHxYFJrmI+LRF6Zukx6JihCIdzgZ7ssX/RCfyIjpMxdM+ei0o9hjFHnNOK2QuxYlyBpkBoUZVcaWxg5Vk6kGkM68jA79hYFQ1JCeBQMSDf3r1S7hy4r1YOnmiAu0jxCaztuknotQCGYCrQLsqrjRy1SrQPn6IEmhu9IoIKdCuLqKOXLui4InMxpMFWFRxpTzpKtA+HozihwGsA+CTQ5rqKcMk4I9U4v+8/CiWtN2HKye1K9CuQPs5CahIu35KmiiNgYE4XsVuVRH14tLlESgSXWiX2UzLnBYp0K5AuwLtaX7epoxRFB1pkZAVaB8/oD0Z9yESBUJJoM4LWHM2PRYB/D7AWgl4nO/9u2HI9QPckALtGe2iDy+SwVJJ9E7RVKRdXO2YF6VU6THluhZIRdrHg38Sp3gp0K5AuwLtCrQXNOSiCA+LLlCOHu8yqhFHN8ZFMrKR9uCADyc7gcMhYO2VgMuZFUFPJ7DjbcCzBFjQBHgcH2CUbfDQFWhXoF3vApiKtKtIe765kYlKs1RSUd72peWfFGjXsxEy7DEygVHRJXOV065y2s/ZIhmFUjntF7siaha09xz1YcNbwItngG98GqirzE7T7reAJ34ANH0C+MhCoMEJxBNAKg1YbIDDDljMxHMPJBNALEY8NIDDAdjI76az/57IAOlU9t/sNsDMJ0oxGB6Pz+YUaFegXYH299am7GVqUfBE5iRYpceo9Jh8r8CCYOoi6mhfqUC7Au0KtCcSGhVbMSV2jY60y4D2B+YB8W5g3z6gZwhomQlctRioqgCSYaDzOLD5bSAEYPGVwMzJgCUMnDgAHE0DQx3A9DnA7NlAjX5dqfGJsC9CrxRoV6BdgXYF2o1M8aK2VKR9tLEW0Q0q0K6/iVOg/SKD9lLwtIsWAC0ZIzlEqb1ieURlOURFxSlk+IF5bbBc/vHC0261PgCT6XWpSPsKE3C8AwgDaK8F9m8DJl0DXDkDOHUA2LIVaJoNeK3A7j3AjAXA9CZg38vAzzqAu68DFi8Emia8l35zEbDwJdMkA+2LWz+MJRPbMKFSv7gSDUpWh3mpWbI8uKXSYRnuZB4QkZELPSOKztIzRsiG8dfzCoTJvEckFxkbLGOHZdqReUZGvjJzJfMuI2RTav9UCh0WyUV2HRhVg0HEpy0z19RnCnCJiv+JUjzY+i4GR8jytIv6Irv+Re0YqcNG8Mp/EP2TjA4LedrT6bRWEZUpxkgEw6jNeNXZRErF6HJ4l8NkinqI8jaZkREZPFEuH4tkOJ1OLi0k71KcrFOXGRMrwEKRdr2PqHIl/U5UYpfpAQ+Amc33w2RazwXtT/4AaPsksGAY2LgNCJqAa68ETBGgairQaAU2bgS2HgHuuhNwm4HXngUq2oHJ7cDgVuCFKPAnHwFmTQacdKGVj08vGeBdTEffA+334cr2Nkyg3Q7nw2oN6K07mbUtA65kdJjuZcTjcVB1wGJ0WOTYZcZEzoKqzenx07O0C1FFXwZ6RFV0ee3IFFeSsVciuciMiQEe+ptsX6EPs+U8rmwZxyQzJmqH5opnh2Xm2wj/RICH3qVHI8jsK2+ux+KfqM88n2uUDlOfeABMZm3L6LBR/knkc43UYZ5sZNYTjZkAmN4J+Vj0gfWFZ2vofTyMZZQOizZ7MmtbBmPJrG2Zd41Fh4vFWCI7LDMm0dpWxZUKeCZSSlVcSa86aDan/cwxHzZuBl7oBv7hD8/Paf/xD4DZnwWucAJ7dgDHuoCqKqC8DJixBPCGgPWbgG2dwL03Zifg6FbA1QI01gPxI8C2RuCPbwUm1hUDcy+v36r0GJUeo9Jj3lvTDDiRI+QVCBNtPFVOe+FUB5KvqDgYzcb4IkpQF1HVRdTzbUSpdFi0cWf2iv4WsZtRUIn+FPoo0K5A+zkJyDAOAFnQ3t/hw+ZNwLMHgL/5E2BCDYXyge0bgJ/8B3DznwOLGoDYIHDkILBtK7BlMzD/DmBlM7B3H7DhHeCmlYDZBAwHgNbpQEM5cHYnsHsy8IfXAa3VlxfwLmY0CrQr0K5AuwLtLErpcDh0NysytlwUpVSgPSPM91cXUUd7NJXTfpFz2rXcGJ1PKSMZiqf9UrmdnwXtkQEftm4Avv0E8Bd/B8xoBzIh4PWXgMd/DHz9R0DqOOBPA9XNwCQPcHwz8MPfAmuWA6cHgH09wF8+AritwOZXgGQZ4DQDp95SoL3QklSgXYF2BdoVaFegvbhaA+xkhaKdvEu4vBxxtqFRoF2B9nwJ8FJxVKRdJ0KuKB9LQ/mYTvpw+hjw3M+A/aeBQChLy1jVAMxeAvzeXUCoC3j5deDQcaDcAYR9wIxrgWsWA0OdwBu/BfqiQLkFiFqA5VcDU73A3lcVaFegfbQERHmkLN+afik6fjQiSslyO4th3xClFrAjV/qbly8tytuUibzSO0TBExoz9ZkHeNi7eHMgE40TpSmWMqikKB8vlaCSWIcVaFfFlUZ6F5EdZr6Fgia8uyYKtI+QrOJpHw8V57KRdsCH6DDQ3QGcPA0EI4DJDHhrgLZJQFsDkAgDJzuA3n5AO84xAa1TgYZqIBECuruAM0MAuQObC2hpBbx2oL8LGKwAZjYBblWc6dwqoEj7t155FIvb6CJqu3YRlXcxiXcvQxbwyKy5seQMVlRUFDzXkzGKCrQXPnYV5VLS9wq0m3TXisppVzntI42S6DK1irQrysdCjkyBdgXaNQkYsQtkRoaiX3pAT86xvwfatc5liJUmWzyJQDkVTrLkBfsz6ez36QxgtmS/N+XuuKbpu2QW0NNvWAEl+k0615beddhicsMvxd+m0m4MhubiP9/4HBZPvAYLJzaizqNAe/5cqki7PqiXW9viKKWKtJfrmg+2wdVj32KbTt6pSal1mPWl0KBUTrvKaR/rZoaelzlFo+eCwaDGDFXoErlsUIlAMn30ot+l1GFR8MSw9BiifNSwl05quwxFDfttMXREMiV2RUfAbHfMM0T5x828Yw4RXR6bgGKoMJmC8+jT2DOsuJKex5Ch1KLFxDuylpnrUOxTSKR+hwz8lyL2vST7bDFbEIm143DXXXhu6w24acFELJniQa1Hv3Q7DVSkwzJpDLJ6JdJh2ngS5dh4oNQiufDSY2TXNkuP4VHmiU4qZOjyRBcGWSSdx7cvs7apHRH1LgOVIspHep/oGJnkJqoRIEP5SO/i2TUj/JMRdHmy/klmrozSYZpzkf6K1raMDhthR2TkYqQOy8iG9FdPh8cb5aORGIu3bmXmmvknmTRFEWYR4T12EizScyMwVkkoH5PJZIYtBr3dtkh5ZZCQaDCyxP88ZcnffBRL/i8i/mfvEhVPEslGJBcG2kXFlUSOScaxy7Sxo+tfMBA6gGQqrEXWdT+0FSw2TM6uSOu1I/pem6RcD/Pb0Ps3UX9FY7rQ/giUxO0ohy84G7/afAvW7U7g/7u3DrdfUYHGKj5oF+mwzHzLPFNKHWZAWU9kMv0l7mSi0xI5AxlbI1r/ov6WsriSjB0nO0MfcqZ6H9F8y8yBzDP0fiN0WGSDZWzjpeifRPNkhFzGm39ioJ1XXElmvmVkI9Jh2eJKonUpeg/rq2i+jdThYvGVzNqWwVgyshHJxUgdFtl7mf5KFVfKB7sjlVVmd0vPiCqDioj/ZXaBoqiV0ZEMUXEl0ZhkJqiUu0AjIu3P7hjA8d5hxFP8SBod4JiJy7GID7WR1avCjWTSGSRTKdhs+kWGRs1BJovjtSZZu+zfBN0VjUk7qssAFk4lqGx/9MdUaKT1FVY4zGYc6kgjGM7g1iUuLJpcjpqK4iPt1J9iIqIykVca06UWaWeFyHinh0y3RFEnUXEluvwpKsAimieRY5Kx4wzw0N/FFFeSeZdMNI7GTBFlKmh0MQuEMR0WFf+j53jFlUrtn0SnRTI6LAKMpfZPvKi+jF4ZpcMMS4jWNu+0SDbSLrO22Txd7GwGWR0uRi7Mx4lOi2TmW8aOlFKHjbDDJSmuxBMcU34SHOUu6SkdOS56lsp5F/rQd/nCL9RO/omBnqNkBpreoWekmbPQy7diO3UG2nk54vSsDLsEb9NTqpx2Gg8zIHpj6valMBSMgrCnXjROmyuqzmbRp+bS9AIZmOn2aoEPQdtUMqnJTk9+9I5YNKrpDG8OqC1qI51KYe/evVr0rqW1FRPb2rQ3s/QD3hykM2mkUtljeD1sr0UyCPBwopTJFI3JArPOTqSQXBw2EyymDMKRFNKZDKpcJnjKLXDY+PI16iIq78a8zLokGVM1VJYeU2iu2LoUvYsZRV4bvLVN31EuJemuXvEKekf+hpxna3hOm8mGRwtHa5tsH13Q1dNh0bqk9/DkQmMWtcGWII89Jt+WX2rsMXp2WNY/idhj8uea53vyU50uVIeZfzJChy83/0TjMUqHeWBaZm0TXmEVUXkpNDyfy9Y2A+2F2pHVYVmMxXyunn6KUt9kctpFGIuNm97FK5zG3iWT014KjGWEfyK/rYor5YFCI0E7U14eYBSdQIyFeUMvGicLeFiknddf0ZiYUaQ29KJx1IZokyaKZOSDQV3QnkxqBpoXpWQXVagNAo3/+I//iDNnzuDmm2/GbbfdpgGl/Gd4shGNSUSXxyLOZGAulB+Y2ii1UeRtnGTmiY2bgI9ijzl/hyrakDPAzcAVD9jzIvq0JmXXNr1LL6JM860oHwvGGbR1yeaAB3h4cynjn+j3MlFK0XznbyBEgTJeZFWkw++Hf+LpMPNPiqd99KwbEWmX8U8seKIuoo6eAwXaR8hExiiKdoEsOitjFBVoLxyXLjVoJ0PS0dGBT3ziE+jq6sLDDz+Mz3/+86irq1Og3aafZiNjxMey8VSgXYH2Um88RembMkEGUaSdjUmB9tH2XoF2N/eyqsyGXPSMrA7TXBiR4sXbxCnQriqinvNyMgCCRQ94xyUsslpseowC7c6CIScZA1Jq0N7X14dnn30Wf/VXfwX671tuuUUD7WvWrDmXHiOKVKpI++jpVpF2fQYUGdmIopQq0h4qmhZOgfbCgRMVaVcVUUdadBmMRXZNgfbCp22Kp32EXGQUSoH2i10RNZszeCmlx5CR2bNnDz7zmc9g3759WppMY2MjHnzwQXzzm988R3eqQPuFHZeqSPuFF6dRoF2fW1504imb96pAuwLt+ZZNpceoiqgjPZ3IDsucFrEAi+hOC7UlqtitctrzZkilxxRbXOnSA+2nT5/Gb37zGzzyyCMaDzVbNKtWrcLXv/51XHHFFefKsquc9vPNmcxGWYF2BdpHgiICRjzHJHOErkC7PiuWymnXp/oS3S1SoF2BdgXaBZSPMukSooWWnzPIu8SnIu0q0p6/IOm46vXXX8cTTzyBzs5OVFdXa6cEdKufUqjmzp2LP//zP4fL5Tp3iazQwZdROkw7enURtXCaDWOh4qW2GXU7X6aohwz9nAx7DG++RREelR6j0mMK2SMF2hVoL3R6wGPoM5JWW6XHvI/pMYlEQre4Ejt+FIXzecePLHdZRI8oIv5nEXKZiz7s8qfoBj8PHBCoI8fO4wc2Iqc9PwdKL8pLjp0o8/SoDWWObtgzMkCElyZCqkqLn/paiPKR3sM2WBo9Io/akJMblz/fPPYY6gsBbr33kF5t2bIFGzduRFtbmwbWSZ7Ud5J9IBDAJz/5SXg8Hg1M6+kM6w9vTLLVJEU6LMoZlGG7oTZ4OszWpSgiKuLBzdcrmveLrcP0Pr3L3bL2SsSDK8O0Qs+wvvCCCGx983SYdJRHWyqabzaXvEvvMmNia5v+5vG0i05W2Lt4kXamV6KL+iIdZvMgKpTF0xmZtV1q/8TzuWxt0xG6Hh2ezHyL0oZkfC6z9TwdNtI/iXyuUTrM1lSxa5t8Aq1tHuUj75Ip6wfzCcX4J6N02Ej/pKfDRvsnns81UoeN8E/C4krRaDRDIIZFqEfuH5hR5BVgYUCNB9DYYiu8P8nyONNHjztZlC9E37N+8MADfSe6gEPPUOSf+iKK+hkhFxFIJgdH8uHd+haNiQEaUd42MyB680T/LpormXeJdEZmvplcCGDo6R4tADKcNG4C9+vWrYPP58OcOXMwY8YMjTqN5pAMq2iTUUod1hsPkwsvwsvWAo2bp8Mya9sIvWJGkewMT4dFGwQ2Lp5sZMZEa5vADu8iumiuZW0N72ISm0taTzwdFs2BUXIxcm2L5Cc710bosMjWyAQ0aI7oOV6lWNFcy+qMzHwbqcMivy3rn4rVYZH8ZNa2kToswhEiHabvCSiTzeOlXYp8rozelFqHRTZYNCaGsYq1w6K1IoNFxpsdJptHvknPP5ky+RoxAqmxAZNgeAT3oh27UakFMvm1Kj1Gpcfkq3F+lJL056WXXtJA+7x587Bw4ULtUVEkk230FHvM6K0c2QhR5JV+xdJAFOXj+TJU6THqImq+RjDwRf8muqxmRIoXD1yNdW2PpzoiNC69AAHDI4qnfbQ9l8FYoki7zH0VejMVuVM87aPnQPG0F9iIKMpHfTYBmePHS409hjkmBdrfWwyyG3IZI65Au7qImm9mZdJjZBw76agRVX2NCCopnvbCOp6/IVeg/XywQTouUxGV+Sde4TTRMzKBUZXTfnF1mAUAFXtM3jqQARAq0q4i7SrSnk0VMwLwyKw5BdoVaFegPVupWHRfJf84Xy8/WRRUIlmri6jqIurINSc6CVagXYH2czpjRCRDscdcXIViR528vG2Zy0ssF+1S4mlXkfbRFU9VpN1R9CU+dumId1lNtKFR6TEqPUalx2SDDLRWjPJPKj1mdNqFAu0XF2OpSPtonTsXyVCUj+cLh+VBEpDmXZw10igq0D5aQWU2norysaLAys46bUX5WDh6KHPnQuYSn2zqGw/w0DyRDvPygVV6jEmXhUpF2ktzEqxAuwLtJIFS3su4bEA7o+4RHd2MBfCIKN94+V8yF31EqQXUvkxUWuZmsygSV8qcQXL8NHYeLeRYIu2luuhDlxtl8gEvNKfdKB3ONyAiCrpieXBFOjyWSLvMZpDHRW6kDtOa4uUMyqYW8CrO0TtEFLWMyWI88LTLMCTI2Cu2tosFPOMRtDOfMBLKyK7t8ZbTzrvEd7n6p1LqMNML0Skafa8XKJPNaRf5XGbT9GzN+6HDPNa8Ut5XYbIRBSvHi39ifkN0yZxbETWdTmeJtQt8mDOgvy+UB5cZEJETNOroRianXeYZXj7wWIyiiId4LKC9WOaNUkXaZY46ZYyiDMc1bfb0LkCxnS9z2DT+l19+WWOPoaJKY2WPEemwzMZTJkfciNv5ItCer8MyfNoi5yVrFIvRYdlIBj3HcypG5QPLpMcYrcO8zamIztWoSLusHTGqIiqxgBRqq9T+ieRH1LB6H5m1LeN7RM/Q+43SYSP906VyEbWU/qmUF1FF/skojCXyTzIng6TDshvPUvqnYnRY1j+J8LSQPSaVSukWV2LHC6JJYs6LB/5FbYiI/xnI4BkZ1l/6m8cjSn0RPUMFWHjFlUSgk/WF1w82Jl5UlZ4hZ0DyIZ5xvY/oXoHMu2TGRO3wiiux/rGIqG6Hc0dXIr5X3nyTXETFlfLnmoF2v9+v8bQvWLBA656MPsjIxkgdLkYuTOZG6LARemWkDhtha0TFlWTmmumMyI6I5DdWHebZWJHNE9lgtrbpb73iSkbZEZFc2LqkuaK+8Dj1ReMyQmeMXNsinZHRPyPWtkguMnPN1rbIDsvMt8hnyMjFKB2W8d+iMRF4pUAOr/ifrO8xQmeM1GHlnwpbYtGaktFhYXElirSzhgp1g4Xziy0ixHaBek5HVE2SfifK28wfBw8Ii9JW6F0s0m5EARZRoRxR8Qrm2GkXqPcRFXpg8hPNo8gBUjsiykdqg/rDS7ORMVai+ZYBPPlzzdJjCLRTpJ2BdvaMKOpUKh0WGWgZ/ZXRYZm1LXJMMuuSnqE8aHIaxeqwyLHLjEkGtLOoNA8kMwNdzPoeqw7r9UckFxaV5q1/GcAju7ZFdkRGh6kNEWiXmW+RrWFj4kX0SHfpXaLiYCJbLjNumTEZpcMiWyOywbKgXdY/8eQnA3iM1GEZ2fDS42jMLNJeTHElI/0TybAYHRatJbbRo79FwUiZ0yJ6H89myaynsejwpeCqnCf2AAAgAElEQVSfVHGlAl6QFGU8pscUc3RDY5I91jYqp50KcvGq7fEcO+svL+2CxjPW9BhVXCmr8AzEkdHjFU6TOfIvZYoXA6fjgS6PgfZiUocUe4xij8l3QWwDQf8myntVxZUKb2FFaYpkQ5gv5K1dGf9kRE47A7gy97J44F90b7BU6TEyOe00ZlVcqbD+CtNjVEXU0YJToN3CTS8SRdqZUVSgfbRuKfYYxR6TrxUKtCvQrkC7onzknTDI5IjL+FwF2hXl4zlbIzpCl1Eo0e6YHcORcivKx/PBIIvOyLB8GMWDqygfRwNyGR1WoF2BdgXas/d0WGoB7zTOiAJhRvin8cYeI5NawFK8LjQ1Q+a0k6W+kXzG00kw9UsvDURF2sv0suykaLVFqW8ya1tF2q26c6Ai7SNEI3P8qCLtKtI+ckUZtfFUoF2BdgXaFWg3grZUpceo9BgmARn/pCLtKtKuIu3pNPeypSjCcylHMlSkXUXaWW68ymkv7Axk1rdKj1HpMSo9RqXHqPSY0dkDhJ9Ed67GE087jYB36ZXdI6O/RfdVuDztKqdd5bTn79ZFR6r0rMppL1y5UqXHiCMZxfC0M6M3XqKU6iJq4flmztYonnaifCx0WVr2MrUoeCIbpaTnZHjaL3bxP7LBKj2msA1m/kmlx4zGNSrSLvZPxaR4lQy084orsU6IdgYyRpF2IDyWCqMUivWFRzck2p3JGEUZ6jORXGTaYDmDPLo82Zx2EQ0joxoT0ZaJQLsMU42IvouNiXeHwSj2GJlx0zOl0mFRzqAMfRpL8dIrTEN6JQOuRO8qpQ6zPovWtsheiQCPzJiYzogqopaquBJj1dFLlJTRcfqtyA7LrG32Lh5Vm0iv2CkOzRVPh6kd0XyL7DBb27z7PiK5UH9lmJYuR/8kssMy/onJj8dcJqvDl6p/4t09YD6B98x4K64kopcV2eFS+iejdFhkh2XslTCnnYorkUKIjL2I35t+z1MoGgwv8iLL0y5ykmwsosuqvHYYaBcV9WATxLtIxZOLDDiQBe0iZyDzLiONomiDwOaJJzuRfGU5rpnB06uISu9h8zQedJinM2wjLdJfGrMRHNcicCWjV0bpsAi0s40g/c2zV7Ic1zKc0SJuf6N1mKefotoUIsfPQDv9rVdcSWa+jQTtRuiwyNbIgANZnnYj/BPT42Kq+rJTCJEOG+GfRHaY9UVks1iaXTHg1SgdFumMzJhkedpF69JI/0TvEvG0i3TYCP8kExg1wo7I2Cu2YeQVCJOZb5F/Yt8X658M42mnDhVyGmywLEqptyBpd0zP6h0/sggPi7wWaodNMuvLhXI507tkeNrzi+3o9UdPLiySlG+o9GQjynvNl42eoZeJkLFdoIinnQpGUF8LLX7mcEQ8uMwQ6elMfuRKb0wkF8bTrgdY8sfEiiv5fD6tuNKiRYvO8ZUzQ1SsDlM7ekaRzQGTL0+HeQ5b5na+SIfZuqR5EPG0y7AS8cZEMonH4+eKK+mtSxap5OkwDwQzA03v4xVFYxEeyhss9GGRV5l50nNwzOmLxsR0mNKG9Na/aF3KADRRG0wOvBSvsaxtUZCmlDossjVsXfIoakXsMTL+ic2TUf6JLqKKdJitg/fbP7HTbd66FNURKbUO88CVjM+l8bDiSjL+Sc8u5oN2Pf8ko8NGYCymw5ebf5LBWCyAdTH9E9vMqJz2PM88Fseul0vJdky0mETHeaJI3Fgu8RWTbyUD2lnESQTaRceP1I6o0AMDAMUUphEdabGoNHOS+aB93rx5WLhwoaYZRvHgqpx2cc6gymk/f5sgchay+imq+jeWtS3aeFKfCXzprV2ZyHWpQTvPDsvYKxFozw8yqJz283Wc+VyZzb9RlMQ8HWbzzdNhWf+kiiuNDnvIrG36lSquVDBmpAWMFWhXoF2LKIsiGWNx7GSA9Y7QZZygrFFUFVEvzCgaGWkX1UYYy8ZTgXYF2hnAZacUvBQ5xdOu79gV5WNh2YiCJwq0K572kZojCp7IbDxZgIVHlMCyQRR7TG4G8o8feUcYMkd1MukxKtLu1E0vUJH2wg5F8bQrnvZ8zRA5CxVpD2nBAcUec749kb3EJzoJZqeQhaxVfjof776ESIdlAI/RQSUVaR89o0Zdpqa54umDirQXprFl+JT+VqBdgXYtxaOUx48q0j7aKIoiPPQLBdoVaFegXRVXGi+0pQq069dY4IFTI3Pa2Rzw7rSInpE53VagXZy+WUwKsoq0F9j6y1Jq0U9VpP18ARodyVCgXYF2ksBYo3EqPUalx6j0mCxpw4USJZD8VKRd8bTnWxIF2i0Fj7bH6p8uCdB+OfK080B7/nEz7wY075IEtSGT/81oGHk5m6I8cxadpV1ysYBH9C6ZMVF/RBdRZTYIMjntRnNc61E+yl5EHU887SIdF+W05+sw76hOhvJRpFdMh2VqDfDy59naFfF/i2QjAjzsOF+UWkDPiejRjNZhXjSOJ5exrG1eaoHM2pa5iCpTK4PpcLG1BkR2mLEFlYqnXaSfMrIxSoeNIEoQEQLIpK0yG1GKi6gyOmyUfyL2GBEzlCiKPhb/VAodFqXHyOjvWDaeRvgn3t24fIzFA+2MxUfkf0Tfi9a/8CIq42mniSj0ESkvi7bR3zxwyvK/C74kV9SDvtO73Mgctoh3lo1DxFnMForemEX8wMwQFcNfz9oQFTOilAoe4GEAjDemQvKj9xMVH7Wfn28l6o+IU19mXCK9Ym3wQJGIHzhfLtQOPb9u3Tr4/X7Mnj0bxCAz8hmRDvNkI5ILmwPmKPUibTJGkdcGW5MiHZbhweXR5bH35IMiHm0p6RpRuvKozUQgmAFlvfeI+kt9NpKnXWRHeBSV9Nux6jBv3CKGFKZXem1Qf0Q6LLO2ZfSKbQZFoNEoHRa9RzRPY+Fp57HHMP8kmiuRLTdKh2X8tsjWiHSY2fpi1wrTq0vNP5HN4zEtidZlPuVjsf6J3iXD0y7SYVGBO5HOUD9oQ0MsKXqUwzJ2RMbeU19pzKI8fB5PuyzGYnZED+fK9Fe0tk1GgXaeI5ABuCJnwYTGM3YyGwhZ4ZPg6HY+j1dWBK7yDbTeJIqo2phjJ6fhcrn0mtEi/yJDzwoesUYIrJ85cwYvvviidtyav3HjzSf9jr7n7YAZuNLtcC61QqQ3PKdCY6a+0MLnGTPWB3r+8OHDGjBpbGxEU1OT9pXMPLHneP0l50Vt8XjPZd4lkp3MPNEzImo+2b7w5kBWfqR79EePV1q2HVnZ8OaJNg+02eal0DGdkdGrUuowrz8y/RDNpawOy7xL5hkRaKS5ovXEo4YVjUmkM6Ve2zL9FT1jlA7z5kh2TY7FDot0QvS9aF3S95eqfxLZGpm5ulT8E82TrA7L6ITeMwTWp0+fjqVLl+pmKjCMRbiAIu3FAG6RrZHBaULQziuHysA2vYgHRGSOH0VsIjKX+FROu5ubB0mKO5biSqQce/fuxf3334/e3l5tN8qbZx4Av1S+I0NBek1y4m06LpXxqH4qCSgJKAkoCSgJKAm8JwEC4IQpvV4vHnzwQfzZn/0ZWlpadEVkBAMSNc4LwuZnMyj2mNxUMKHQ/6suop6vnySbkbnH+aCdThXmzJmD5ubmy3bt0+ays7NT2+FXV1ejtrb2sh2rGpiSgJKAkoCSgJLAB1EChw4d0gKShHsUaC+gASrSXvgmu0guDEgbcUniQigf80H74sWL8bGPfQwrVqy4bNc4bVrWr1+PQCCAWbNmaZsU9VESUBJQElASUBJQErh8JPDUU0/h8ccfR3d3twLthaZVBE7pe5UeM1py4wm0E1j/7Gc/i9WrV1/QyqVrzOykgzYQ7OKxtiExmXRzzi/oZRf4IzoCe+mll+Dz+bRLqAsXLrzAltTPlASUBJQElASUBJQExqMEfvjDH+J73/seOjo6FGhXoD0rARkKNdFm5lIH7QTUaYyxeByRWAzReFz773gshiRdOrTZ4LDb4XQ4UOZwoNzp1NKWRBdqLpYRUKD9YklWtaskoCSgJKAkoCQwPiSgQLu6iDpKEz/ooD2VTmu54aFwGL5gCIHhEIYjEY2ZhYC7xhRCoD0H1ivKXaj2VGgMOATeeXyyF2vZK9B+sSSr2lUSUBJQElASUBIYHxK4rEE7K66UTyOXL3YCX/Qd77arKKJM35eqMA3ri4hHlMbI41gnCkTijOdRPjIKRb3IsUguJFdRG9RPGZ52Sj/iscdQO/RMfqSbeFLpssYDDzyg5bLLpsekUmkNoPcNDuBUzxkEgkEkU0kwpn9Gy8nojUBsLSYTHFY7Gurr0NzYCG+lRwP1hWSXIX2JRuhnhn6SyQRee200T7uRLzFbrbDY7VS0wMhmVVtKAkoCSgJKAkoCSgISEhgJ2h955BEuewyrNcCjfJTBWCKedhk8LaR8jEQiGYqYngNYIwQiQ3Av4ntmuc68ogjUB/ro8TjLtEHP5PNk8sA0vYvH/UsRY+oLj4WG5W3r6ZARcmFgmxSGotZ6Y5KpXMkUirVBoP3AgQP4/d//faxatUoKtFPaS//QELrOnMHZvj5EY1kKxXQmfY67nUXRqc+M95ny2s0wwWwCPBUetExo1MB7eVnZeeIjwB4dHMCJXzyDdColsTzlH6G2T3V1ZdljqqpQXVMj/2PJJ73TpmPCqqthcTglf6EeUxJQElASUBJQElASMEoCI0H75z73OTQ0NOg2T/iJcAEFai8UN1LjIswng6cJexKG0gsYa8WVWEOFRiSzMxBFlFmkXVRil97Pq4gqw9POhMYD5GyDwgPkBGh5xZWMSo+RibTTuHnFlVjEXsTTPvJdNMZ9+/ZpFzVWrlwpBO005p7+Ppzq6cGAz4dILLfZywCu8jJUVlZqBQzYxoueJwWkCqT0J51MadF4q9UCj8uFCfX1aG9thTOvOBIB6+HTp7H9776OdDJh1BrOtpPJaKk79A5tUdhsxrYPoHH5Ckx/6KOwOM/fjBj+ItWgkoCSgJKAkoCSgJLAKAmMBO1f+tKXuHTWMlV9RQx91AkRFpbB08JIuyquNFrjCQSz9BheiV0WaS8mPYalrPDSeYwg/hfxtIvSY0jZKG/9aEcHegcHEI5ShD0rO7fLhfq62nMVW1kBI5stu1uMxxPwDfnQ3z+AVDoFmACL2YxKtwsTm5vROqEJNqtV2+ESoA6d6sRb/++jSCcSKJ8wAc6aWpgslvFpmuh0h2Rz4jiS4TCaVn8Isz/1aQXax+dsqV4pCSgJKAkoCVzmErisc9oVaFegnSqi8kA7Af5wNIqO01042dOt/XcqnYEpY4LNYkVLSzM8ngrteIki6rRTpA2Nw2GH212BCq00sAk93T3wBwNIptPIIA2bxYyqigrMmz4DlRUeDeCPBO0Trr4WtQsXjl8QnEkjGYng+LM/R7inR4H2y9wZqOEpCSgJKAkoCYxvCSjQrthjRmmoUekxl0KkPZFMaukwew4fRDAS0QA7AXmLyQJvhQdTJk9GIBhAb19vNg2GQHkuDE8pRnW1dWisb0AilsCxjhMYjkWRRhomZGAzmzGjfZIWcXeVu+h86bxI+7SP/B5ab7oZNg34l+CTuxdBvTObTXQowP3QJiMeCGDnN/4O/qPvKNBegilSr1ASUBJQElASUBLQk4AC7Qq0f6BBO9E6dnZ348Cxd5CmvK1sejjK7WVaakt1dTVOnurAwOAAUqmkFlXPfjJayovb5UZTQxMm1Ddg36EDGAz4kMykNFBsgQmV5eWYO30m6qqrtUJM+ekxpQbt6VQCiXgM4ZQNnnI7LHRzlvNRoF05DiUBJQElASUBJYHxIwEF2hVo/8CCdkpbJ7aYQydOoKf37Dk5ZNIZuJxlmNw+CVa7DR1dp+Dz+5DOZIF6hgB7FrdrF3rra2oxbdIUHDh0CAO+ISRSiSwtYiYDm8WCeTNmoKWhEQ6bTR+0007Bfxzf++9XkHA1Ys2aGzCrsUJr48z+N/DK24cRdTXjntvXorb8wnLgh/tOo/PoIeyNNeGGKyahyu3kRtsVaB8/hlr1RElASUBJQElASUCBdgXaP7CgnYoone7txf4jRxAKD+e42E1aGgsD7RYbgfZO+AL+bAheS3zJUZVnMnDYHairqcGU9sk4dOQwBn0+xAm05yiSLCYzprW3o725WWOV0Y20Z9JA/1585VtPozPqws2334a7rpkHazKIdc89iXUbj8Dbtggf++RHUJUewumeXgSjKZR7qtE4oRHeMgv6+gIwmxNIUk6+xY6qinIM9vbAH07A6a6C05RAuP80jiQbsGL2BNjSYQz0D2AoEIHFWYmW1ka4nDaNd17rv0qPUR5CSUBJQElASUBJYNxI4LIG7VRcifGbF5K4DK+kiJuSURLyCjQRNSB9eJSPxGDC43qn3zM6Rx4bi8wzMsWViuVpp/7KjEmG+F/E087elU9zySgf6SKqHuVjNJHQKB4PvHME8UQiD7RnUO5woKWpWaN6PNXdhcGhISSTWW71LHTP/hexyzQ2NKC+tg6HDh+BPxREMp0txpTNjTejqb4eUyZORH1VFR+09+3BN/79NRzpCWHx0gW47vpr4A0exoubtuPQrk5MbJ+F2z5+H5y+Ezh08rS2QUiY3KiZMBlXzWnAulc3wFZRDpe3Gm6HDRUI4+DJPljtTtQ1taPakUFsoAM70hOxZrYXZ08dQ3fvEBIJIBkNo2HuMsxsa4C33KFA+7gx0aojSgJKAkoCSgJKAlkJFCqu1NzcrCseozCWqLiSDJ4WUj4mk0kuaGeAngeC8wsaFZKKTBsyoF3EgalBxNwFSD0aRvYMPccbEwmOx9MuMyaZvogmmfor4mlnmxVWiVRPM0e+S4anPRgOo6O7G++cOHF+1dMMYLdYtSJFba1tGPQNob+/X6PKpA0EQXZKB6eNGuW8T2hs1Obm6LFjCMdiSCF3WTUDLY+9xuvF9EmT0FRXJwTt3/35QQz092NaewXSNZNR59sNn3cSzu7rRG2ZC6seukcD7Ue6ehEcPI0TpwIIZ2rw0fuW4V+++R1UTV+MWXPnodoUxJkDW3A804Z5UyeirbUVVv9pdOzdhF+kF+OPlzqxfdtODEZMaGmsgf/EDvin3oI7ls/H5PpKBdqVh1ASUBJQElASUBIYZxIYCdq//OUvo6mpSQjaXS4Xt7iSCGMZgYWFoJ0i7XojYVVI6W9elFwEpmWKK0UiEa0bZSMqZOb3Taa4kkzhJJlnxiNPOxUu0tsUiYj/eTztDzzwgC7l42AggBOnTuF4Z2c2yp5jVDFplI+A0+7A1KlT4XA6MDg4iN7eXtBmQCv0ZLbA6/WioaEeVB74VOcp9Pb3IZkhykcgRX/nIu0aaG9v1yLu3PSYvj347jNH4SizYnoT8ML6HTA7yvHhh27C2e2HEBhIYuVD96Ii1oN9Bw7CPxxE5/GziAZTuOfhu/Gf3/sWlqx9GMuWLkGoYxt+8+xPMO2OL2HF1AmoLrdh8Ohu7PrdejyTXozfb+/Fpk2HMBCzoH1SFaL+U+hq+hA+du0VmDWhWoH2cWaoVXeUBJQElASUBJQERoL2Rx99FC0tLbqCMaIWDjXOy5yQxdOEPalAJStSObLTpovN084i0gS4qVCRXgRcBNoZ6KT0Dr3dDhOKhi3N5oLvYqk69IzeRsTI4kqsL3pge7xTPgaGh3Hy9GkcPXkSyRRVNM1eNCXAbiNQ7qlE28Q2OHObrRgxrwyHtdMBZ5kTZc4ybd5TyRR8g4Po7DqFSDxGcfbsJiAXaSfmGMprn1BbKwXaPQ0TcPX8ahzevAWhurlYdUUdDry2Eb1nw5i7Zjm2PPNvsM+5BZMaHDh75Ag6OwO45+Png/bhjm349bM/xtTbv4yV00aD9k9M7sO+w0G469tx7dVzkUknkbJ7UOUug9OWveiqctqVg1ASUBJQElASUBIYPxIolNNO6TF6+NMI0M7wJw97svQYXhD8fQftNI3U0WJBO7VjVKQ9m75RGtDOO07J34iM14qo0Xg8m9N+7BhisZiWqG4ymWE1m+FxV6C1uVnb/Az5fBqopzsJlFakAdpMGpFIFCkC8A4nvJWV6Bvox5nesyAaSUbLQhuA1qYmTGltRa3XKwXavU0Tcdv1s5HyDSDhqEK1N4qNz76Ksz3DmHPjUrz5o39GYvK1aKl1YKjrFAZ9aTz48L15kfYrYRk4jC3rnsX+cD1mtLeipbUdZeFenD24VUuP+dxVLuzduhcDEaB9xhS4HFbUtExHW4MXbqdNgfbxY6NVT5QElASUBJQElAQ0CVzWF1EvdqRdgXaT7u7uUgDtxB7TTewx77yDQCiksTTS/6lwV6Cxth5ejwd9/f0aGCfQToCdgDttVtjljnQqhfKyMjTU1WsReQLt/YMDiMXjWqjdbDJjxuTJWoGlirIyPuVjqAvrd/Si3FuLRfMmwsFo1E3DOLR1PwKBOJpnT8aJra+jN10Jd4UDqWgMmbQNy1Ysxobfvoq2ucs1qkpHfBDdx/dh2+FuOJxu1DZPQq3ThLTvNHaiDTfNqkbP0SM4daYfKZsTTocdTVPmYqIC7co1KAkoCSgJKAkoCYxLCSjQrigfRynmB6UiqsbTPjiIIyeOo6evT2N0tFitGhtMY10DAj4/urpPI5pLeTl3/ESVRbOxaFBdUZvJCpfTiclTpiCaiONsX69WjIm+dzjsmDdjppbPTpdbucWVUnH4hxMwW61wlzvyONRTiISy1Vod5WVIhQPoGwwANoeWG+awWuCucCEQ8MNRVqHl4FuRRjIRg2+wH8FwAvZyD9zlTthNSQzDAa/LgXQsjIDfD38ojIzFhuraBlSUO2CzmFWkfVyaa9UpJQElASUBJYEPsgQUaFeg/QML2mngw+Ewunp6cPjYUcRTaXg8ldpNbMpXP/bOMQSHg6Bsdy11Jkf3mBVYlviR/sdCXyczaJ80CV6vR2Ob6eru0lJo6LLq7GnTUOut0n7/flZEHauhUzntY5WYel5JQElASUBJQEng4klAgXYF2j/QoJ241ylnfdeBfQiGI6hvbERtXR3isQSOHT2KZDp7QZX3MacBYpyprq5Bc0sz4vEouk53IRqNYPb0aWhpbNJSaAgEK9B+8YyZallJQElASUBJQEngcpbAZQ3aU6nURaV8ZOwxrBCR3u1d4mmnZ/UoHxnrC7uZW6gddnuXXf7kPUMKm19oKF+BqR3G007MJ4U+RqXH5FME8W420yVQPQ5RJhuNZtGSZTUZ+WHPMPYd+p7GuHfvXhDlo15xJS1enskgGouho6sLJ7o6AasNdmeZVkjJ5/fTVWONTYb30eLtJhOsFisqK9xahD0WjaCivBzzZs2C2+WGxWweBdrb1qxF/dJlsDid49PG0CXraBSHn/whQqdOoWn1hzD7U5+GxVk2PvureqUkoCSgJKAkoCRwGUugUHGli035yLCuDLuhHk6jKRGyxxBoZ0WACgE91hHeS0RFhGQArgi0U99k2GNYX/TYWPJpIYsB7SJ6HwZ26W89MJ6/ERGxxxBoJ65zPUDOuPJ546YNQiHQ/uCDD3JBO72TfhsaHsY7J0+gb2gIkUQCtN2jKDultJgZf2MuR4ZAenYusikyGVOWhhPpjMY8Y7NaUOl2Y1JzCxrr68/Rb46MtLtbW1FWVw+TufBm5P23OxnQRVv/kSNIDIcUaH//J0T1QElASUBJQEngAyyBC62IyguMijAWiZtXLJNhaa02jU5wlQVT6R6eXsDYRMWV9EA76wR1pNjiSqI2LkXQPhIEj1wjoqJThaLfhdYZcYheDNBORZAo0n7//fcLQTvThbP9fejs7kHv4ADC8TgyGp0MYMrQhdPch3jc86rTsiC8ibjzMxnYLBZUVXjQ0tioUT3arNZzGxsNtHd1YdvX/hLpROKSMzsTVl2NGR//fRVpv+RmTnVYSUBJQElASeBykECh4krE0673YUx3Fxu0iwp7SoF2Rfk4ehqNLK50qfO0j5QObVT6BgfRdeYMzg4OIpZIIJlK5qLq56jXRwuVUndMZjhsVlR5PGhuaERjXR2cOU539gMC7ZH+Phz50RPIJJOXnP2onjsPLTfeBIs9y1WvPkoCSgJKAkoCSgJKAqWTwGWd065AuwLtFGlfsWIFPvvZz2L16tXClaXl/IfDONM/gM7u06CqqYlk8txVVPrebD4Xd9fao5SYMpsDzQ0NaGpsQKXHAyvniEjYCfWAkoCSgJKAkoCSgJKAksAICSjQrthjRi0KmTx9mfQYOpah/CZRTjulD1FOu97lWoqAiy6i0rsozYm1wS6ijhW0kzBobATUI9EohgIBDAWD8AeDCIWHEU8kcpdOLRojjMfl1qLr1R6P9v/bbTZtvHq5/soCKQkoCSgJKAkoCSgJKAlciAQUaFegXYF2nZVD4J1AejSRQDwe0/47lUprTxMwp3x1h90Gh90Bh83GvYBxIYtT/UZJQElASUBJQElASUBJgElAgXYF2hVol7AHWQKZ0dyPKqIuITz1iJKAkoCSgJKAkoCSQNESUKBdArSzyOpIaTOaG0rNIAobPQAXiUS0y4zl5eUFJ4y+Y6kkMjyYeukXjLGFXqLHiCN7EZVSUvLTTUZ2nN0U5tEwisZEbRJ7zMVIjyEKx9179uL3HnoIy5cvx6f/4NO45tpril4wH5QGtHQkswnpTFrjnRcVmPqgyEWNU0lASUBJQEngwiRgghlmk0ofvTDpZX9ViD2GeNp5tXCMwFiM8pGXxszDnvSdkKedKB/1hMO4yDVeSasV9Gg6nWXezv+k0mlNGOYc/V/+dxpTdzoNeoYuHuqC9mhUi9LqFlfK8bRTAR6TptCje53OZLR3ZTcQ9K7Rz8jytBOgJWYTmeJK9KICr9Lyvum7QnKhnp23EaFx6UyEBtqJp91FOe2AxUx/3ntatrjSyJx2fzCEt7btxZe//AgWLlyI++67D1decWUxa+UD81uahzKHFZVuOxKpGEZO/vIAACAASURBVIJRP5LpS4+i8gMzYWqgSgJKAkoCl4AEymwulNldsFns72tvtYArMkjg0vNrTz75JB577DF0dHRolNZf+tKXwKN8lAmMCukaM0AqndK9ryeDPfNBu9PupO0bLKbza9SYkslkhnVmpIYw/nbtb5MJpwciOOUzIRQzj1mZqA1emgQJjQA+XVLkbSJEqRbnOME5PWQR0cJQO7spIV50m80KC6eoj2hMMkKSaYMUIZFIwuFwaMB+1gQrWqvfm0h2mpHdrBSem0LFoDrPBvHD5/ejr38QVptNO+UgUn/1EUugyu3Awul1uG5JCyLxEJ7b9TjOBE6Jf6ieUBJQElASUBJQEtCRwPyW5ZjbvBQNnpb3TUYU4CMM5I/7sdOxEymk3re+XMiL161bhxdeeAF9fX24etXVuPOuO1FdXa3blEaskUhoGKuYjwyeEz0Tj8e1u3911jpMMk9Ck73pvC5JFVfSQKEZeLH3dTyFF3HU3FnMuAr+lqLkGugsFB43/G38Bqkn2WMOgvV68e/SdUrb76YzoOJENW/8Kb4weyHWzj4/jYixx/BYaPJTcaj3J88E8K+/2ItYIlUoFb10A7wE31TjcWLp7EbcfFUbIrEQntr2PXT7Tl6CI1FdVhJQElASUBIYLxJYMvFaLGpbhQmVbe9blwj/EDPc4dBhfMH7eYRN4fetLxfy4sHBQQ2wEwCuqqpCfX29btYEtc8Cnzz8dCH9uJDfMNbBpemleCj9EK4pOz9l2STL0w4r8OO+/8F3yv8Fexx7L6Qv6jcGSKD5yf/GNxZcj4eu8Jxr7ULTY070BPD9Z3droN1tiWBSczWaJzRwe5lJJZEc7EA67IPZWQFr3WSY6PiGt9miTV8igkT/CaTjIVir2mCpqIPJbBVIJINUaABJfzeQTMA2YRZMNqeWHsX7ZFIJpIYHkOh9B9bKCbB6m2GylQmln0lEkfR1Ienvga1+GiyuGpgs1Mfsxo3Sw84MDuN4dwB2q7kgaG/wtGJaw1w61BK+Tz2gJKAkoCSgJKAkEI4HceTsHoRiAQ2wv9+gnWaE7hnuCuzCTXU3IWQKqUkqsQSuS1yHLya/iFvLbz3vzWMC7T/q/zG+U/Ed7HHuLnH31euYBFr+6+f4xvwbDQftE5xDWL1kCq5YNJcr7HTEj8jBl5HoPQJrVSvKF9wFs6MC4AHpdBIpfw/Ce55DKnQWzunXwd66GGbnexuPgi9NJxE7tQOx45uQjofhvuIjsHpbAIt+ChUdGaRjAcQ6tyOy73nY2xajbOpqWCqbhBuLlL8b0aNvItb5Nsrm3AZH2xKYnZXnfpdMpbH7aB/Wb+9CPJEqCNrntVyFNXPuhxUWJFMpwGzRUqxG1JoqONxYOIjgcASJjA11dVWwmDgVZj/QSyKDcMCH4UgMGVsZaqo8SEaCGApEYHOWo9JTAWuBfR1dFk7FQjg7GILT5UGFuxx2uiCS+6QSUQQCAURTQIW3Fi67/j2TUok/HglgwBeEyVqGqupqOAzfC2aQTqVBuk33lrKni/Shf09ioK8bKWsFXG4PKpyiTXappHJh78lkUkjEIujr7YOtok6b/zLbe/OfScUx1N+HoUAIGasTNfUTUFlul1q7F9aji/crbazRCPr7B+GsrIW73KkFGkr1yaRTiEXCONM3CG9tvfZ+q4wRvIAOptNJxMMh9Pb2IpwAKmvqUV3lvQhr5QI6J/mT/tAZPL/3x+gNnsaClhXjA7RHI9jt340b629UoF1yHg17LANooD31RdxaZhRop7sJMQBOQAsqkqWnvBJKfaJ/p8CmETaCKtnTH8JphjssjoijAOK599IY87NkaIz0Hf2hPo2UAd2FpeeNGP+ILl4s0N7s9OFDS6dg6eJ5eW/M5G4da9eJtf9N9B1FeMePkDy9E5baaShf/kew1bTDdB6QZsqQpYBMx4eR6NmH4U3fRzrUC+fcu+GYcTNs1W15QJoJOHcrgX4XDSBy4HnEDr2ATDKCsqWfgXPySpjtLt3fUZSdIvPR3c8gduhXsDYvhXPevXC0LoHJmg/28/pI3UwmEO/agcjeZ5A8tRn2WXehbP692Sh9bmzJVAY7jvRh3fZTiMULg3bKR1wz816khoM43TsEq7tay6XzusS5cj3HdmPvwQ4MJqux9tZVqLBSuphhZuD9bYjmM53UojdmexnsVrovcoGDSydwYucWHDx5BsnqNty4cgn8nbuxaVcHqponY9Hi+fA6RredToQxfPYgnn19P1pmLMK8WTNQX/HeHY7IYAe27dyN7pAJ81fcgBm1Ze+7/PtP7MT6t/bAXNmKVddeh0bX2KcxmYgikUwjY7ah3HH+hpc2KsP+IXSeGcaEic2odGXBFYGuRNSP9c//BMOV8zFj1gLMbvVeDJM29gFd4C9SiTAGek7gpV8/j6oFa7Fg9hS0VpdnTXsmjfDASbz52zex/1g3nLUTseL6mzGvtQrWvI3dBb665D9LxYe1sa5/dROallyHmVNaUefJ3okqxScVDeJM5zE8+8IGLLvpdkxvb4K3nBNsKaJT0eAATr2zC6+89hb8KMOilddj8YK5aHCXEjBkBxCPhJCEVbsjZrfKv78v2I3ndj8xvkG7ljecw3k0WKZMhHOKUSyZi4hj1Q/Wz5GsKdTP/H7nt5uDOePCyBkO2m27gdMAdgJYBqAmB24JyPcDoOyZqwAIAqlS80DvOQuA0rvoHsFFAMKj+kGgnA4TDufeuyQHzNmDfQAOAXgHQFVOBnV5MggCIIzGwLzUQOUeEoF2ysminCi6yHCePuYoM/MpKvPTYwqB9kw6CQLBSCeBdAqZZBLR428ifeRpYGA/UNEO8+xPwDHpqiyQpku7GmuPOcvik8n+Lhk4i3jHBqR2PQZzJgw0XQfr9Du0aLvJbANMFi1fnxaT9rt0WgMNlIYT3/80Ml3rtaZTjWtQtvj3YHHnUmty76LdBEVR6V3pWAiJ3kOIbv0BHOF9SDrbYZ5yJ5yzboHJUQET/Ua7XJwF7fQe7U8siOihF5E++itYo8cRK5sL59I/hK1+FswON93wRSptxs4TfqzbfpoD2pfhmqZrcfjVn+P7v9gIz9w1uOP2tbhhyWSh6u554xk8+5u3cDw6Ef/wj59DvQOwFmMM5VSqJE9RFDMw2IPNG9+Ed8Y1mNrahFr3BTrxVAQb/vvf8MKmfYhPWoa/+NzHcXrLz/DEc9vRNO9q3HvvnWitHG0okpFB9B/+Nf7oG7/GlWsewj233ISZ9e5z4x/qeAtP/PdPsbvPhHv/6C+wdor3wjcWBkn16Maf4u8fexr21ivxhS/9b8wiWzvGz9lj23GkJ4CEqw3XLZpy3q+H+05iz6aX8fV/243/9ZU/xYqFU1DtMIPmK+zvxt//7wfR3/JhrLn1AdyxpLWkcZMxDlP4eCIyiGN7f4c/f+RRTHzg7/HA2tVYOqkaJu1UIY53XnsMf/2f6+G31uGWW9dixYrVmNt2aYL2+HAfTuzbjG9984eYfd+fYM3VSzCjsaIobCUUcN4DiUAPDm79LR79myfwwJe/jhuXz0VLtThFcSzvyD6bQdfhLXjx6cfw3ecHsPbOD+G669dgwcwZaKws8clQJoMDW55HT7oOE1qnYXar/sXHkeN8P0C7qGJ7ZGSknQKZkVywkoF2EjFN68jApuxEEtYi3EgguzDbt2xL7z1HbQ0DoP5myQTf+1B/KU5DAJ1Mf/6GgZ6l8VE/5PdbY++fzC8MB+3m3cBbAL4NYBGAjwFozwmKgO5PAPwpACMuP28BsAfAKgBTc8BYZtAX+gwp0BkA/0I0LQBWAJiU995dAF5HdtNSm1NgAvF3Alie22D8/N0+3wOgNQfeL7QvBX6nB9rppvfhw4dx8OBBjTv+tttug9NJKyln2i4AtFM+efzsIaT6jyITHYApOYz04BHYwgdhSQ4gZfEgUTYXpuqpgL0SJkc1zJXNsHomIDF4EulgDxD3A5E+wH8UttAumM1pJKwtSFfMhMnTjoytAnBWw1abBROpQI/2O1MyhHSoB2b/XtjinTCZTYia2mCqWwSU1WjvM7saYa2eqEXyU0MdyEQGgJgPCJ2GaWAbHNYhJNNuJMunA1WzYXJWImOrhKV6kpb2QpH81OBxmBIBZKI+YOggrOEjsFmCiCa8yNRcAbhbAIcXJmcNMt527B9uxOt7BxBLZAqnxzQtwYKyuXj6m3+BDZ1pJN0zcevdd+Oh+25EtQOIhQOIxk1Ip4h7fxiB4SjKvA1oqK7AoY3P4plfb8bxSDv+/29+Ht5kANFYAma7E06HDalIAGd6+xBL2+CtqtHSQqymFPz+EGwOB1KJmJaD7yivOHfsn05EEfT7MDjkw3A8BburCg111XCXOc4DpARa/AOUGhBG0mxHbVUFkmnA7SoHUkkk4kktLYlOPDI2F5x2M1KRIAYHBuCPJFFZ24TaKjfs5jQiIT8G+gcRiibgqKjOHlUjhBP7N+Hb3/k22m//Iq5feiXmt9TAVebQrkPQvYxIaAiJFLSIMBIxWMor4LSaEAlm+x+OZ+CpqUetx4otT/0HXty0F7FJV+FrX/wDpAZO4tDJs3DXNGLSxFZYkyHtIlIwHNc2lN7qalQ6EvC/8xw+/Xe/xIJr78T1K5ai2W2H01OHhloPhrvexuM/eQq7ek2474+/irVTvcgkwhjs74c/GAFsZaifMAEVTts52WkR6VgEg8E4bKY4QqFhxFJmeKprUOv1wJQIIRRNgooE2y1ALAFUVFaA7k/4hgbg01IxylFX3wCPywGrOYPocBCD/QPwRZIYeucNfO/J51AxZTk+/8VHMcnhRzRlhcvtghV0chFFJGnSdMFsSiMaCmBoyIdgNAlXVSOqylPY9uJ/4qW93Yg3rcSjd6+Gt6ZKS5WgbU2g5wi2vPw0Pvu3b+Gvf/APuGnFHNQ5GWg/jb995D6cbboLV19zM66Z4kUsYULdBIrI27V15/cNYWgoiETGDG9NA7xuB+jeSyyRRkVlJexWIDwcRDSegcVmh8sO+Ad6MRCIaGl1lPJT7Sl/70Qjk0EsOoxwJIqMpQyeijIkIiFEYimYbQ54ym0I+wdxpn8I8YwFFd5q1FdTKkQG/sGzGKC+wJH99xqPliYVCQyhf9CHQHAQvV0H8K2vfw2TPvINPHTbdVg2qVoLSsTDQ1j/2D/gn37XiZZ5y/Dp+2/H1PY2VNpTGOrrg284CpO9HDW1dfBWlMNENK/BKIgw2eYwIxxNwuPxZKOrqTgi4QhCkSS81ZWwWczamKKxJGB1otJlQ2CoH4ODfiRghVvrqxfmdBz+wQH4fAFEEhk4XB40NjaAAtThcASJJNUFsSAWDcPp9iIdC2ryp/c4XF5MaKyHw5ZNxUsnYwgO9mLXrv2onboAzXUe2E1JhGMJ2CwmTb/iGTsqq6o03aF/ow/ZC9Jhmk+XpxKUERX2BxCl5W81w5KJo6+/D8ORFBxuL6qrq1DpciCTjMI3nIDTZslWxM4kkIgGsWXbfkxfeBWaG7ywZ+II+IfQOzCEjMWN2vpaTZYWOoEbHkYwbUW1x6XJgS5Bki3wVNI4A+jr69fWsr2sAvWN9XA7sjVfkolhHNr6Cn72w+/jVwNz8egf3I7lixeg3uuBORFCf18vAtEUXJW1mh1yOy1IxqMIDkdht9uQTGS0jYyzzIzAcAx2MxCkFLkkNDta5bZisK8XsYwdnqpqVFWWw5yMYqCvH75QGGmLE57KKlR7XUDchx9980+x3zIHC69agzuvmAa3yw5f3xn4AhFNf8gO1Xg9Wupj/uf9AO379+/Hjh074PV6sWrVKu3CZv5nFGh/DVncR0CbgpT0GXoXB3oBUGCTArVj/fhzwU8Cy1eP9cc6zxNgfxnAplz/OgBMyIHxyTkcSWOgrBPCl7TpmPYuZqW+/BLA/TnsZlB3LqiZiwLaN7wLZP8WQAWAT+XALUWXKcr+2LuBzK/lhEA7mZm53Q2RzhAorsyB3f253c5ATgkoMu/LgWb6DUXXdwCgd83O7X5IwCR4+o52QxTV3pebHOrLxNx3gZwyUOSfjpQJ8NMdS7aDol0YRfAP5PrUnPsdTeYr7/b5qXfB+bUAbs/1nzwcjeXx3GkCbVKoHzSeN3IAfwaAE++ePHz33X7f8a6C35x7NzEBduXGzH5HM0nKRApGYybMSmMS7DbzQTsBHbodTQtvw4YN2LVrF1wuFz75yU9iyZIl592WZpzwY4m0U/567OTbiB17HZn+nXBYAjCng7CaQjCbEshkrEhm3EiZ3YinvUDVXNgmroK9cTZinduQOPlbWCInYIMflkwIVlMQMGWQSjuRMrmRQgVi6UqYJ1wF59TVWspLvGsnkh1vwp7pgQVhWBGEhba/ZKBTDqQtlYinXEiVtcPSdJWWLpMK+xA98gpMg3thS/fBagrDnPbBak0hlTIjBRdSJg8SaRfS7hmwT7sRlqo2pHynED/yKsyhw7CZQ7BkAto7LZYUkkkL0uZKJDMuJMx1yFTNhXXaGhyINGH9HgLt6YKgfXb1dEyMNOMrj3wb829eiaMnBjBl/nJ85GMfwdxaMw6/8RzW7TqD4Uxa62d/Xz8C1in4gz94APGO3+GFFzbj2HAz/uZrD2L3r/8HJ2JVmDJnDiZVAdveXI9TYRusMT/K6idj1tyFmNdchqeffgYoc8HXewZ1E2dh+c334Mq27DHXwIkteGv7fuw53g9rJo7uHj8W33AHVl05H5MaaCHSJ4POfW/gxdc2o7M/AndVJeyZCAbTHtx28/WwDXTj4O696IybEek9jtqVd2BmRQKR08ew5+QAKiscGPC7sHrNdWitiaPr0DZsOeyDwxRFd28EMxcsQkt9OXb/9pf48c9fQPX8D+GqZTdi7eoVWL5kGhxmAhkR/O6F/8K+42cwEPUi5Q9j4dp70G7qxv4Dh3C0ZxAudzmGInasvWMNhjY/h007Dmmg/a/+n09g4NAb+MVr29AwbTFWLJ4L/5FNeGNvJ5KJCAb9UdS0zcSqa5ejLfIGPvOVJ1BWPw3tLU2wxqMIpdy4/WMfx2RrB3757DPYrYH2v8Tadhs2PvcL7D55Fv5YMktHW7sAH71nBRq9bs2UxEKDOHVoK77/zGZUV5XBnAwjEEzAUT0Jd95/H+pCm/DqliM4fsqPKpsdw+Y23H/fMhzf/gb2HjqBvkgGNqThapqF22+5Ho3WAPZv3YyXNu2FzVuDdN9RbNx5GDNX3oaHH/44Qjt/ih1nm3DTrVej3nwGO7dvx4bucnz+k/cgfWYfNryxEfuO9QCUs908DUsbYlj/65/j9X1dyNTMxG3LV+HeTzyI9lo3yixAoPsQNr343/jkVzfh7x//FtaunIv6snzQ/mHsiUzChJZZaHNlcLYvhMZlt+GhG+cjemofdm7fidPBNBKBfgTNTVi9ciZSwwHsO3QW13z4QcxvNGHDq8/hhM+K6qbJmGTvxsu/OwRbmR3RRAYTJs3Ah26+BdNoR0uamIhg/85N2LRlF5I1y3H/bfPRteN5bHnHD1v9VKxdWIv/eeJnCJjL4ShzY+LUGZg3bzYaIkfw0xc2YjhlRjJphcvTiOVr1mJu3TBefO557D3ajVjGhFS4H+teeRnLPvN/8PAdWdAeH/bh9IE38E/f+D5eOzqI2rYZuPX663H16uUIH3oDbx88jVA0CrOtHOW1U3DXvXeiMXMKr/1mM451dcNWX4bTYQc++uCDmNlcA0f0DPZs3YpfvnIQN338YcxrdmD/229gf+cQvO1LsGpCCL96aSMCiTTiaRPKKuqw7KY7MNXSiU1v78apngEMh8MIhRKYdvXduHlRLXZt3Yrdh96B2WpC3+lurFh7K84eP4SBvkFYyqtQ5fVi5U13Y3JDhXYXIxn1o/v4Pjz5459h6g0fw8JWC84c3Y3X334H1TUNiAydxekzIbQuWIHrb7kZi1s8GniN+Tqw7oUXcaw/hUW3PICVbVa8/D9PoyPpRW2tB7Xpfmw5dhamZBh9gRSmzF+GlUtnoSK4F//x653wWM2IxNxondiKOTMr8di//Q/u+tQXsbDNjZ6D2/Hm5m3oTdiAyDCqJ8/HypVLMak8hX3r1+O5eD2+cM/1cIU68Pb2HTjhA+677y7s/s2TONATRsLkQFNTE6YtuRZXzWzWNig9x3bhtV8/hSee/hWOpdtw44oFuOPuD6O50ooT29Zhw6F+lNspY9eNuVeuwKorZ8Pavw8//c0bsNgcGPJVoKGpFkuXufDsLzejprYByXAQfYMhxExOTG2vRczXhzMDcUycsxQrls5BY+oYnvntEdBJtG8ogLKqJsycvwBe/27867/+ACdSdZg8ezluWDIH8ybZ8fxr2+B0e+CprsPkabOwcuVKeJ3nZ5S8H6Cd7gD8+7//u4YfWltbcdVVV2l9a2ho0KifR4H2n+YyEAjg0tU3wkOErw5SpUoAX8i5Ewp6duf+mwKeBOoJ+9HBKu0LKJZIqcWEf+i/KehJeGxlbkNwPIfnyD0RXiLsRVkN9bm2CFzTM5TJS0aYfk/t0bP0of8+lnsnYa9/e7ffd+cwFmFA6gf1j4KsP8y9k4KzFIR94t32/jiHF2lDQv0mjEbYjsZRqsMbHmhPJBIaTzvjZM/fFeQXV8pYMnjK/zS+W/nP2GPek92hfCcXhSZ8cF0OWFPaCAPtBGZpYu/KgVcC38QcRMCaBPLku4D8hpxQCLjTBNKOiEAsXVa+MacUtGsiQE6Re/o9CX5O7u8331WWwVyv2RHLagohAXgud9yxOPc8AXOaZALmNKkb89JtSGlo0ukP9fvFd3dqN+WANyleFtsA/5V7H4FsUlyaaGL6I59Df+ik4Z8B3Jb7PVNq2myQMtG4STlJIWknSEpF76QTC9oEvHdaX3CD1vJfP8PXZ67GmkkJnDhxAgcOHMCmTZuwceNGBINBXH311fjqV7+qgfeRnPYjKR+7B2P42YYeLd+1YHpMMq7lsMdP/A7Jk6/BHt4Puy0LarPRUcpIMSGWKEeibBbMrathn7watuqJiPceRvzwyzD1boItfhI2axgWa/YsijJZyLHG01VIuObANu02ONqXamky8e49SBx9Beb+zXBYBmG1JmA2Z39HmTOJuBUxcwsydVfBPvkG2FuXaIw00SPrkT71OqzBfbCbiXeeCn6918dEshwxSxtMrdfDMe0GWLzNoIunsXfWaek39kQH7NZhmC3v/S6VNCOW8iLpngtz23WwTrkee3stWLfzjG56TLvZi4puF/7i+7vxtb/+PWxf/yp8plpcc89Hcff8Omx8/O/xH+s74GqZhGktLpw+tAPPbB7CPz72PdRHDuD1VzZgT7cDDz8wGy/+7EVUzFyFpYumwuE/iZ8+sw5Ni5bBEz6KY347WmYsxt1XteNvv/LXsLXMQZ3bijkLr8Tym+7EklZaMMDgya3YtucIDnYOwRT3YcPzv4T72k/go3ffiuvmkeKlkUlF8dJ//AOe2nAcluoWzJ9UjVO7N2Bjrwtf/Pyn4eg6iDdeWY937I2Y3WBF45XXIHV6P7pPnkTA1oCFbeVY9/wmrLzvU1i2sAWZ/sPYeXwYZdYwfvv8C3BNuxIz581F8sDrePwnr2DCNTdj1YrrcdPVy7B0wWTYzRmkYgE88U//C+v39iBWcSVmVnuw6Pob4Nv+C+w4MYiosxqTqy3Y/OoOXPeZz6Hy9DYcOdahgfavfuFhHH/zcfzdvz+Hyctuw0fvuwvoeBubj5xBJh7A1q07MGybgA/ddT9ubzmIP/zKk3A1zcbMSW2I93di4+btWP7Rr+COeSZs/O1L2EvpMX/4KFb/X/bOAzyu6vjb73b13nvvcpV775VqwBBKSAihhRIgQAr8U0iAEAiEkgQIEJobweCGwTY2Nq6Sm6xmS7Ikq/e2Wm3fL3O1wgU3CJDki8/z6DHs3nLOuWd335nzmxmfWp588iVa7F4EhfhDTxv55Vp+88wvGJocgbcGTB11HNq6khse/gcT504mPcKD5ooKiqt7mXvbQ0zUbeSl9wuoaNEwPjcHT99Epo7Q8e6ydTSbdcSlxKPtPsbOw91cfdMtRDmq2ffZVrZVupgxZwzm6v1s3lNM2rgFXLXoYkpWPMzqigzuvO96krRHWPPBKt4s9WPZ8/dTse4tPt5ZQo8uiCFDcvEMjmBIkJEP317B5pJGtIm5XD5xEhddcylxwT54nDe0JxOXNIQYTQ/7dmyjIfFSnvzxIgL7GygpLKLJaMfUWMqGbbXMuWIBBmcvu7fmM/T6h1g8RM2bf36RBlcICRk56I58zGfNfuSkhtFYU4HDK5pZ37mDK8dGK7/N4lX9ZM1Slr67Dkvs1Tz6k9mUrPoDK3Y3o4/P40czwrjjzicJHzKGzIw0hmRnEBsZSMO2V1myt4/Y2Bi0xnY6u6ykzLmehZF1PPfGWjpdfqSmxKMy1rNm1RpGnwDtNlMX9aWf8dzjL7C+sovwxEzmTxlHdmooG9/+G+3eSURFBuDsaubw0W6m3/wAs6NaeOPZtymq7yJlyhhUnoF858oryIgKxmBpYseGtfzxuaXk3fIolw/1ZOsHyzlQayZz6iUktaxmyZ4uIsVo7Ouirb2fhLnf4+rhOkpKymlq76K9robS/P2YhiziF9cMZ+OaNWzeU0J4YjIhBjvDRqSxYcMWOvpUZA0dQ0ZCJHlT5pEY6oOXXo3F2MLhfZt44KFfk/eDJ5mTpeHw7o9548MSJkxfQJiqnU/Xb0SbNI6Lf3AX142JU+bf2l3D0r8+z7aiFtIvuZ0fTvTlDw//ju6wYQwfmk2KRw8HajvQWDv45NMC/JLHMHfOeFIcO/jB42sZkplLeHAymUkRhAf0ct0tv+CB55YxOtTIwW1b2FLYTO740dBwkKJmDWOmz2JsjA/7l/ydx/uTWPbILQR0HOS9D1ZT0ODi1796gOW/uJ1KZxhRaTmMzEkndeg4mzHYkwAAIABJREFU8tIilV2NpqOFbFqznDeWraTClciCKSOYO2MCxqYaNqxeR19oDkOitBw8cAjf2KFMnzmFFFURP/vDm0SnDsffJ5WUGB+S4tv4yW/fY+rsi4jydnBk/wEOVbSTu3AhQ3372frpLjzjRrBg4Twmx/SxemcNGpWdowd3U2tUEzxsOlck9vDMb1+h1jOKjLzxTE6NwN9UylPvFzJi9GhysjLISM9g1Kgx+J8F2tNChpMZmkeo98n5ub+Sx/YcJ7311lvIn7DE0KFDFWgfPnw42dnZhIaGUm4vPx6IKtAu8Cwe9Tz3hUVx8Imba37mBnGBeOEcsQKFDQWIxTkq3CWOSeEwOW+vG6QFioXrhNvkNQFqiYsUGYuAunjxhRXlX3G+imN49T8dtve55S9H3Gw245TBCjYI3N/zTx68132+XFMcq8KiwqwvuO8l/y0/h2+6oV3gXMba4mZEYTvhSFFPfBvg7ob2u613M0c356SBqcxms0uSyp+pwNIg0LvULt41/YPnA57nkKYQ9ri9zj90e6XF+hLPtFhBg9C+zH0v8cTLw1vrhvE094P5/T9ff9qtiX/Ffe5tbovmIbfsRjzPg9B+jRu2ZVGItlP09I8CMibxzMsDEp29GALCLCLTEdAX+Y78v0y8LCTxzstCkwcvMh4B5ffc1t7ggxdPu0hcRrsXz+C0FfzzYYuhIDAuMC8LMML9MOUe0rcX/+lZ/4HbOJFF2AjIdcUweOqf95a0mzJfW9zAf6f7WuehgY9+dQUPxowk1XmY9957T/nr6upC8rQnJSUxffp0Zs8Wa+PkdrriSj1WHUVt/jicKqI9TxeIiqJttXfWYT26DVvR23iqBMDNCkgLtAt89znj0aZdgT5lhiJzkcBNOc/WVIqldBU0bMLDWY1OPyAwczoF9H2weuagzboGj6SJqL0DkPLNDlMntsZD9O9/B4OxAIO6A43WqdhLcp7J5IMrZi66tIVKcKlkoJE89pKdxlKxGUflWnS9e/Hw6P8c2m02HRZVDK6YeXjkXIIuKEFJHamkeOysxVy6Fo6twWCvQae3DmSvdIHZrMfqPQx18kI80mbh8o5gf3nbWQNRfVrMWIv6eeOIP4/ecQlHNq3kUKODxKlXcv9VYyn4++O8vbeDvFmXMm9cKuXb3+XGn7/MI3/+B7Guo2z/aAOb9reSlWClyprBrbdcT1ZAD7s+XMtbm5q57rYrCLRU8vHealT+0Vw9YyjP/vp3RIy/jsUXT2ZUdiwGgwd6Zf/VhbmnnebmFlq7uuntaWXzG4+THzKP712xiKvGZSlxBy5bK3+68y4KVElMvuhSLkr3Yevbz/Hngj5uu+MmDHXFfLZ1F90pU3jktkXo+6p59e9vsr+mh9zxs8iL0rL69ecIm3AdkydNJS3ASUNbF061lbUvP85RzwxyJ81hmv4YD971e0Y//BxXzR7H0EhfNBrJ0HIc2j+rhbjxP+D2ecPQWpv406M/o8oRQcrIyWR6Gtn06lLCFnyXkK5S6puaTwvtN934XYLtjRxr7MBu7mHDh2sorrORNnYePxjTwm2PfUDe7Gu4dNZkVI0H+PMf/o+moKv53sJoigt3UNqm4tLv38XQznXc95ctRCUPY2x2An3HDvPBit3c+deXGZcbr8idBqD9fW782Ufc89jPWDAhkepta/nbX9/BNuUH3Jx+hDc+OoIlcCj3/PB6UoP0FK9/lt8tqyZ9/Bxuv34KtqO7uO/nfyRjzncxdBXSfKwRj7Tv8JuHLqZh13J+/5dleMSPOTO0l3iz7OmbWf74YxxTxzDhoiu4Yc5IZGZVqi5WPfEkKw+14DnlEp67aYFSNG6wHsa5Pe0ij7mc2fMXkefbzOpXnuDVxiE8/dMbGRrlQ0dTCx3d3RhbSnjp6bfJXXQTCVEGqnesoSJwLrdM1LB06RYCUzLJTA5nw/PPoZt8LZNzIqgp3kNVh5q0Kddzz1W5ym+h62zQHpfHXbMjeejhV4gdOY68kSMYmpaA2tzEa7//EcciL2fqyCx8eso5cqQCY8xU5qj381pBJ8OnX8y1C8djqt7Fz3/yIAknyGNULgd2Szebn/w1Tx7sYsj0ufxoQR6thR/z00f/zszbH2Hh9OH0FW3k9T+/QkvebTwwzYv3X3mDVnU0i378U8Yn++Nl8FCCVlXYKD+wleUvPUNJ6OVcO1pPwdZ8ujXhzL58Njuf/R6HAuYxcWQuQd21lB2qpCt5Bg9cOxG7qZseYy/N5SUUrF3DelUqT94+j+0fb6KgsodJl3yH62dnYqzewUtvr6HeqGfEmMkMz80gNTlRCXgXqcvpoL10zxbe29PBnQ/9irygbl574hcUmUIZfeXd3D47c2D+7WZ2rX2TD7fso8FnOHfND+GPL/6DzCmXMmPaeCLURiXAHksnS95eTps6hvGTRjMmqIQbH9/IDbf8mPkTRhFr6KV4z8cs/L5A+xKijfnszj9Cm+9o/vDLG6ByA7/4/XIMCcOYmJVI64Z3zwDtD/LBbx+i2SOapGHjGDsil+TkJCIDvRWJmstpoXTPRyz923Osd87kTw9cTbpnIyuWvM+SjbX84JHfMDtNx4pXnmLHYSNxWaNYOMTBQ88uZ8710tfxxOtaKN2/lpse+4j7H/ktk1I82LNiCcvX7CXn589yT66KPz/zFOVGbybPvZxrJqZQXduIxWGjbOcqNhfX0ZkwneX3TeXXF3+fI0mTmb34Ci5J0LJv1Zs8u7mKEWMnMjpvJOkpScRFhSmyvxPbiZ72YGIJVSfirRLX7jfbysvLWbNmDR999JHiuJWYuFGjRinV0WfNnoUpzHQytIs8WNhFlA/CeuJVF0AXZ6vITZbI9q4bzuXnXo4XB6YkExGvtfCYAL8wlMC5XEcAXq5xxT8dt4+7wVzsFbm2MJ0wmnDeNPd7wm4iQRZFg3CYqBgG73+S1/k00C6WqTCiGCA/cXvWhQvl2uKBFyXFLW7DQAwNcaRKX0Q2I5wpEp5v/rEo/DHNOo07zXcyQ3WyNfLVUj6Kpl2gXaySh93WkVg/4nUW7/PLbnnM2aBdJvuv7msI0P/ZDfRiFcm3h4D+IrfeSIJCxesuYC7aJ4Fx8VDLIhHr7rtuK0ngWDzosgUjVtlOtyUnnv4TmywE8bLL9sxP3d53AWhZYCKlEU/4W8CVbg/4iefK4hPPvkh7xFqTc8RSFMNAHqpYZgLtYnzIA5cm74vnXxateOrFuBHDRaQ/YpTIOM8zZkXkMbcHpOHXuFWxkEUSM2h0SZnevLw85e90TcD+xABVm8aPTkMWTjTEnAHa5TpKRpb2Koxbn8HDuB2dqguNxqlAtM3uQb/PRLzG3II+ehgq7fEsKS67hf6yDTjKlqPv3o7eIFsN4BDvvDMCe8RsfKbej0ZSPw6mjJS0fH2d9BWuRl35JgZ7leJtF+WhePV7zREYxtyDIW02Gq+g41lkXC5szWVYy97HVbEUL4N8CwxkvLHavBT41o+9D0N0rgLsg5uTLpsFa1MJlt3PoOvNR6/p/TzlfL/ZF1filegzF6GPylE03vuOtLCp4MzZY3pLW6neWMOBdm/F22Ruq6bd6EnqqIX83y++R+3yJ1h6oIsxcy9nwfgMjny2gmsfeN4N7VV8uuZ93t9aQWiAk6hJN3LHdQsJt1WyZsUyXllTztiJ2fhqXZg9AsnMzmJCejiPPfxbkufcxrWXTmFkmrgm3M1lp2rPBt7/cBO7jzQQFORL9f4tdA+9mruuW8zi8QLtNlzmJp687W7KfLKYdsllzE028Onbz/HCHoH27yvQvnPnXixD5vHbWxfhaC3g+b/8lQ17KgmMzibGX4/J2M3ImZcR76OiofAzPjzUQExUEOV7t+JMm8rUuQuY5VnL/bc/xthfvshVc8YzNFx2g5QV9rmnfXezF2nTf8Sd87Owtpfx2M/vZ3+dDa+IdCJ9tJiNNkbPuwz90Z2UHj2G2e1pr/rc076AKxZMo2nnEv7+SQ0hAZ401FRj0UcxfvZl/GBsG7c9torR877DojnT0bWW8PKzj1LszOP7F2VwuKSAsna4+Lt3kNWwnAf/vBGbNoi46Cj0KhUOpz833ncX2fFhSBztALR/oED7vb//BRdNy6Dps/X8/U+vUjT8Sh4cdowlm46hjhzNz+7+LnFeTj5762Ee/6iHEVMX8uPvTMZUtY+773+UqLGL0Hbsobuth5Dhd/OrB6ZRJ4GoLy5BHzeaq664mJLl4mlP50f3Dnja136wmjdLvFj2xA28+PgTmAIymX/Z1VwxJUfxT6hU3Xzw2BO8d6gVz6mX8uebF5y0A3c+0N4aexVzF17JKL8m1rz8O/56LJun7r8SR9UBPtm4jQa7AT91NwW7S5jxvZ8wNS+RnoPreW1zB/PyNHzWEMCE8cMZ7m/i6QefxJiSS1yEP1qVi4CodPKmX8plE+IVT68C7WuXsnTFOswxi3n0/tmUrHlK8bR7ps/iN9+fyoGP/sHazbs4UtdHXOZwRoxIYvdb91GiHktceARBHmDwCSQxdxwR5WtZftjK2HmXcc38sXRVbuen991PwtVPcI1b067CicNmZOuTv+LxA50Mm7mAO+cNp37nBzz4xHKufOh3zJ8xip7i9bz10nPsi7ieXy4IZu1rb9HnncL1P3+U0dEnB1V31paR/+E7PPdJFxPSnRzt9SUyfRTXz4jnpXuvIN+RQ0R4JMEeWvSeQSQMn8GUmG5WfrCZ2s5emQjajlbREDOeZ360gO0bPqGwzsrsq2/ihplpOKy95G9Zy8ZNWyg43IjNK4Yf3vsgEzMjCfbWnR7a8z/l/fxOfvyL3zAyqJe/PfZTCnuDGLXoLm6fkzXgQHS5aDv8KavWb2TJzma+MyGEdXucXH7NJeRE2cjf+AEr8zuIDzNQeugwvvFjmDNnImOCS7nx99u48/6HWDAxjzBXK/u3rmGeAu1vE9q6lfziOvqiZ/L8TxfDsV385JGXcYRnMC47kZ5t7/O4KZGlDx/3tO9v0fPEU89gP7KBj9Z/wq7CCgiIZcpVP+R7M7Px8dChws7hfIH2Z1nnmM2LP7uOREpZ+uYHvPtZL/c++ShTEnS8++rTbDpYR3hSNpfn+fHQcyu58rafs3DSGKKctezfsZLvPb6Bh371GJNTPNm97C2WrS4g+5EXuG+omuefeoLD3R7kjZ3IhMAu/vTOx3iFhGJqrabWaiBw7CWsfHAWv1p4A4eTpjLnmsVcNyqWrqZKVr75DjsOltKqCmbYhFn84IbLifZWK8kXBJLFgD4R2m1NelxtXmD6ioH6X4LzJe4nPz+fPXv2KN8LOp1O0bbPmjWLK664gvCx4SdDu3CSeKvFWSnwLP+KFHhQMSE8JgAsMC7MI9Jlka+IPEX08IIH4lEXWYr8K9p44TthNzlPoP07bjmKqDZEjSDXF2WHKDREjizMJV8Wcny+2xsvfDioiPj89+8c0P5LN+eJA1iuJcggzmNhORmbKD6udvOhQLvAu0hqRCrzTbdvRNN+IrTLgxBPtWwnCIwKEIum/VRoF8/2oD5IoF3gXuBYQFmgXd67+zTQLgaBALo8FPFWy1aJbHHM+yfEP+iGXplQAWr55hFLUPokUC3gLJbeia3CDfRi4Ym1JZIZAXyBaPlv8YSfDtoH9e4iz5FtGllAYkTIA5ZFN9RtYQ5Cuxwni1yuLd54sQY3uReIjEUWqywYGcd5Wm8C7Y9mTeWSDA319fXs2rWLJUuWsH//fsVSnj9/Pk899ZQSjHqS0elyKd54gfZB2Uxdq4k3N1ZhPYM85jj7WbG3HqZ342N4WA8qgVYuNKhwKHISs+cIPMf8CH3saFT64xkCRJ9qKlqFo2wZeuMBnGhxOdVoNDbsKj9c4VPxmvwQGp+Qgcwzyo+GE0dvK8aCJWhrV6C2NONCjculRqs102/xQz/qbgzpC9D4hp8A7U6sdYVYS1ZA1T/Qaa3YHAblXi7RsnpnoMv7MYZ46eNgykgp+mTGcmwf1j1/RNN7CLXKgd2pQ6+xYHdocMVdgi7zKvRxI3G4VOeE9vqCJo5t62XIxTeSFeaBvaOC3bsP0GTx4+o77sUv/2+8V9RzRmjfuWkbe6sdXDo1kKXr9jNh4bVMSA+gtWg7r687zLU/upXUCH+l3LIELqqMTTz4wK9PA+2Sn7OX9195ng37G/FMGMKlk6NZ+5dfszd0PjddecUAtCvymD6WP34/q4otxOSOZVJWMAfXvMXaei/uvutmPE6Bdm1fFa+9/De2l7aTMm4+8/PicNql8pwvh7ZvZdMnu9FkTueGOfF88NKTHDGkM3LGfOb4NvCTu35Fyo2PcMmMSYxJicDPR4IQvwjtdy3IxtnbwAu/+wWFPf4kjZzBnGGxqBwugsJCqfhoORt3HaQjfCgP3XUTXfuX8ftX15A0ei5T8lLZ8c5jlIZfxY2TEyjZvpGD1WbSx88fgPZHV5A27iJmTRqJuuEAr/35efRj7uXaKYEc2LWBvTVmZi++hRn+h3nwDx8QkjqS6VMmEB/khcuhIzErTUmNKCm+Bz3tN/x0NTfe/yOmjYikes8nLHtvM4mX38sVkXv424cVbmi/kXhvNWWbXuKXL20nIHUMiy+bgKpuD48+s5yJV92Kt7GYyqISuvwn8NMfX0773lW8tORDAjIms/iKSyh79/9YXhjCdd9fRIzmKJs/2czaujCWPXMH655+jP0dBjImzuKaeWPR6Q1EBOvY9Nc/8O7uKmwZ03j0hoWERYTiqXjbz0fTfiWng/YnbsqjaFsBBRVGZl51Ccmuwzz/9DvkXH4bCxZMgJrP+O3Tr6NyqogafyWXzJ9MtK2SV574PR1Zl3HJ1OHEBvug9/IjICyG+FBvxchwWnvZsnYZ7yx9nxb/mTx4m2RieoX1xUZCcubw21tm01Tfiqmrls3vraayxUZQ7lA8S9+hwDWZOTPGMSw1HA+9Dk8vb3rzl/LEPwqJHDqJi2ePRt2yj8cf/QPp1/+e6y4a0LSfDtp/fOlYOkq28LNH/kTaxbcwfVwmlvJdrFi6Cs9593HbKHj3r6/RewZot5vaOFayg4cffxlTTx9hQ2czc+HFTEnWsOTxW/nUmsf0yRMYkRaDh96A3uBL5Sd/ZuVOMymygxCjIv+9FXyszuCp2+d/AdptfZ00tbbR2lTLoX0FLF+9lfHXPcw1M3NICvf+6tAuP6PGerasX88Lz7+N089BxOjruXbBeCXWaOV7K+nO+i43j/Fj5dJ3aSGGCZPHnAPal5LqKmPX9n2Um2O5/97rUFd+zDNvbiMidzxTsuOoXfc2v6sL5Jn7bsCvs5iPN26mst+fx//wRzw76ujv7+Jg/ha27yumI34+z955MSG+nqhPA+2Zvh18sGQFb6zax9Qb72ZOhoFV77zE4TZPskdNZUZKJ/f/aSVX3volob1LR2JiCqFthXxYF8KN187AXL2NTw5V05M0i5UPzuO3132HA165jJ17CVePzUDvsNHe20NTRT6rthTQrgnhmquvwFa8jna/4YwcNpSshHA6+xo/T/mYHjKCzLBvRx7z7rvv8sYbbyi69pCQEC677DIliUVWVhZeXl5flMeIFEUUDuIUFaensJiA+w1u/hLJirDNoLJHmEm4RwB9vVsGIz5FgXZhPeE04UVxaMrrorwY5T5HWE+aALnEH4pnXrhPXhfJjbwmUmZxssr9j+fdcLPEV4R2cdYKq4oDWGQz0mRXQRzSw76mBCvngv5vHNrFuScZXiSAU+QgMnkSpCqacnGuLnbDqQQEDGqDBNrFqhFv/bmgXaB3iPvhyVbIBrcOSTzW4imX7QzJ9CIecPHAi25K+iDQLtrzk3PTD3jDJQOMLJbfuY/9h1uqIlp5Af3TQbts9wiQC5fKohHjQJpsCcmCEl26aJ7kmFvdUC+Wolic893O3SfdWyyyayDQLpamBKwOxgSe42GeGIgqHvb29nYqKiooKChQdO0C5HfccQfjxo1Tgkk+B++vkD1m8FwJSLXW7qX30z+i15pQ+8UqGV+w9ODqLsfm8scz73sYkicrVUQHm6O3BdOBd7Ed/RitWGSB6ag0HmA8ht3YhsovBa/xd6ALz0SlHeiry25VUj32fvZXVF0H0Hj4ovKJxiXVU7uOYOtqQ599JYasi9CHpn4O++LVN1dsw1LygRI0K1VX8YnDZW7D2VWDS+WBLnsxXpnzUHsHDnj2XU5kbKbSj7EWLUXtNKL2j0PlGTrQx85jqIJyMGRdikfqNBxq3TmhvabQQueRYO75xf3Ee6lw9dSyYd0aPtlbSfLkxYwxfcZH5f2MnHkRs8ekUbnrfW5+5GUeePoNYlw15G/Lp7w7iLtvncrGpS9T1u5FRnYuyaEadnzyMW344uPhgUdIjBKANzzGh8d+/SSJM27iqgUTGJYyGNbvAoeZXavf5r2P93C0V8ewnFjqD23kWMwcbrr8Ii4fLYtQdiMcVO5Zz5qPd3C0tR+dXoO5rpj8bn/uu+cWvJqPULDnANbsWTx808UYVCYKNn/Ihk3bKa03ERLmr1S3HTd1BjpjEwe2buZgjzdjh6dQfXAjxqgRjJ2+gIuiTLz4+KMUWsJIGzKFBTOnMWVMOgbRtFuNLHnhXgpaPEme8kNum5OtBHXmf7SMNVv3UdlqITTQH43Gi/FzLiK4q5Ttn25hZ6OKi268jWzXXl5avonEkbOYMTabQ6ufZfVRf0ZkxmKqraLX7k/qhDncMKqdh55agdYnkkAfT3rbWmju07D45vsYlwC7Pv4HH35ahFfyNO69ZQYbl7xJcVULFo0HAT5+ePjEc81NV5EcEagEcgq0F4qm/YGl5E0aTpi/hs6OHhw+0dxw863EdL/Pi++XoI4YyX23Xkucj47u+kKWvrmMgiONWHQe6B0m+gwxXHvt1URpminYupF12ysIS04hSGWktKSC9LGzWbR4EZ2fvczTy/YREptMXKiWtu5einvDePWpe2nLX8vHm3dR2dJHYGQc3nE53HLlDLoOrGPluk3sPOZk5NCJfPe260gO8xsIRG06Qv6Gd7n9d7v55Yu/Y+a4THf2GBv9PQ384eHv0h5zGTPnXMpw32bWv/E0r9Vm8pubp1JbsINN2w7ik5hBQoCNHVs/Y/Tlt7Fw4Vz8u4p5/Zkn2FrpYt53b+ei2RMIstSxbc0yPthzFE8fMTy9iEzKYtT0eUzLCh/wtDvMlOz8mPeWL+WDQhNjR+Vi6D9GjdmP2IwR3DkvkXfe24zV3MexmjZ8I1KZMns6MaY9vLHqIFaNHi8fb4LCohkydhrjwoz8/a1lFNZ24RUYQpCng327tzH0O7/m6rmTyIsP/Bzad/zpCf54qIvcqbO5a9F06Kxh5esvs/OYUUxbJLTGqQ/jsptuZYhHNW+88Cq9Xklcfd/PGRl1sldUZBudTUd5+fGf81FRL6MXXMfVV15KeoCNsm0reG3tPvocGry8vAkMiSZ9+FSijNtZvu4AVoM/MWEedNeVckiTzW9vnsPuzVsprrcybdH1XDMliY6qvaz/ZDdlldV0dPdQ2+XiO7c/wLSh8UrtAUn5WH7wUx755e8ZfsNvmJGu5vC+7azd38Xt9/+CYYG9vPnHX1JkDGLExbdy8/T041nuRHKSv5Wlf/sLH5YbufZHP2XBuGyM5Vv44L1l7OyIZmJOOMcOHEIVksXoSXmMCjrMbc/u5Id3/ZjZY4cT6mqncMeHLLrjt9zz+9eZmKijsmArH209iMM3GFVfM67ANKbPmsPoBC8Ob1zCw0sLGDp8CFG+0NnWhlUfxL0P/YQDy5dS39tDfWsLJqeOtNnXcfuCPHw99YqnvXzfJt574y985JzG0/ctJjvSg5LdW1j9/moKGxwE+Wto77WQMXwyMyePxt+4l5+9uJqLb7qfuePziHDWUbh7Dbf/cTM//un/MSHJg4L3lrNy/QEyHvgDP8pR8dLzz1DRrSc9I4skSzl/+bCcISOHoLXWU210oE6bwds/vpiVz/ycf+w5htU7gTHZ2eSEqthTUYexo56WfjWRaUNYOH0EW994gnq/yVy8cB5T89LoNh2H9m+ruFJnZydPPvkke/fuJScnR8kgk5qaSlxcHD4+PlislpOLK4mkRKBZAFzAXRyW8poAt8CsaN3F0y5sNFjuRSQuwksC5OIhF/mwMKE4OSVwVZhKwFuOk+v+5p/O32vdnnqR2QjvyfWkCUiLwkGMAnHEitNXjhFPvKgVTk2PfDpN+4nyGPG0v+NWZsi9xbM+6GmXTDnCk+Jpl/7LfcX4EOYb/Ik9F3j/K+9/49AuXmTxkotXWSZBJkZgWLY3ZLAC5TJQ8c6LVSYP98tAu3inByOJZQtDwF88+vLwxNITL7VIbMQCE8tOdEcSyCCL4XTQLseJrkksv8E0kmI1imdcUkvKojodtMsikHMk2FSOEWmLjFX6JPcR61P+XyQwMk7ZRpFjxZCQRSuGxAr3FosYBvLevwDtJwJ5XV0dksKpsbFRiQSfPHny1wbtAt+Wmnz6yz5CHxKn5C5XeYXgNHfjaC7C1l6PPnG8kq9dihENNltbFebDm3B0VqMNjEIbkavIZxxdNdhbDuO0OzAkTcIjaRwq3YCH3mU1YWurxJj/DhqDHl1oKuqAeAWyHe3lWBuKFLAWHbw+eoiS4lCa09KnVDO1HtuDWqtBFzkEtV8UTlOHskvg6GlC7R+P95CL3Z59rZLX3dHXTt+h1Tg7q9D4hqENy0DtFYyztx5bQyFOmx1dbB6eadNwaj3PCe16cwyx+knMnz8VXw2orL0cLi2ipKIWfVgqadpWKjscRCWnkRwTTEdtGas272XinMvxo4v6mga67L5MnpxLU/FnHDrahV9oDHFRgbRVHaK4ukXJF68PCCUpOYnM6CB2bN1BYNIIstNiiQg6ofqOy0FbdSkHig5T1WzELzAQtb0Dc1AqeVnpZEaLnm2gGVtrlZShxxrbaGm5bh+2AAAgAElEQVSqp3z3Rvb2J/Lju28i2ddFa0MT9rBkpo5IR7LadTVVc7i4mOIjx+hHdk8MZI0YRagntB8rp7ium8DgMJzWdjTBscQnZ5AV4OLg7i0cqu7EMziZ3CE55KbFKB5rl8PCoT0f0dCnIzBhJKNSwlDjpKexigOFhzhS3YDVqUat9SJn9ASiPfqpP1pOaUMfcUPHkerdwYHSagKjkklJiKSjIp/8sjY8Je2g3YbOEEBwQgrDokxs3FmEzQZWi5W+fiseIQlMmzyeUC87NWWFFJVU0a+LZPbCiXQd2UvJ4aM0dhhRaz3x8Ilk2pxJRCrpLU8IRH1wJXOvnE1KXAh6rYHQuDQmjxuOuuMgO0taUHtHMm6UFH3SIEWeKov2cqiskrp2E1rxiCfnMmZoJoF6M8fKS9mzv5Ruh46QAB9spn6iEtLIGpKDo6mQjTsOYXYZCJQMNnoDXQ5vLp0zEbWxgbKiQxypqqfPacAjIpkFk0ag7aunpKiIkqPt6HxjmLVwOhEBXkrWHouxnfrKEtZuq2Pqghkkx4bipVUhFTXt5l62f7KSfr9MklIyiDT0UXFgJ/t7QpgxOo3+pmpKS8vpdhoI9Pekt7uN+OwxpKen423roHTXFg41uRgyZhzpSbEYHH201B5h5559dPTZcaAlOCqBzOGjyI2VmBaF2umU6x46wM6SOvwCwgj00WDV+RIYHMrIOAObtu3DYrNjx5OI2CSG5KQTqGpj+9bd1Lf3YnGq8QkMJTV3JMMT/Cnbv4fiylp6bWr8fL2x9HUQNWQaOSnxRAV4KDEVLqeVY7s+Y1eLmbCEZMZlp6J1mKkr28eeonJau/vQevgTHpfG+LEj8LI2sXdnARZdIDnjpxDle3JdAMks0t1ex7vPPMQH1QHMu3wxVy2YTJDWQX9HHTt25lPb0km/HXwCQklIH0mybw8HC0tpN9rx8BJtuoVuTSQzRyZTV1VDS6+DpKyh5MQH0ttSQcH+Emob2xRnglR4HT9pIlGB3nho1UhxpY7mGj7Z/BmRw6aTGKyivfEYRxotjJowmQhPC4U7t9Bi8SQyYxQjE4NPYp6ulmMcPriHgmMWJk6bRlJUCNb2GsqKD1BYYyQoJBBVnwnPwGiiE6KI9mxnza5aRo4ZR3JMBN7001xbzrK1Wxk76zJSo3zpbTzKocIiqlr7lO/zmLQhDMlMJ9IPWqoKWf9pIS5PX4ICfJWYHK3ek1HjRlO2eQtNxj5M8lwDQsgYMZqs2GAllaZQX0fjUUoOFlDpSmTOuGzCArwwttVTWVpIQWEVVhXo/cLJzM4lK0nSER9lQ/5hMoaPV+pF+Lh6aK4/wpqdVYybNI24QC0NpUWUljcRMnE2o8NU7N29iw6rhvDwSMJVnXyyuwy9bxAGnQOrzgOP8GQWjcuiunAbBYcqaO/XERISTkKAitKaJqw2C3q/UOISk0iNCeTgZ+vp0iczZEg2afHiaf/2iysJM2zdulXJQDdixAgyMzOVHfrBnfjTZo85Edrl8yp8JzGHwkASxyeOW/kgD2aPFIelBHAK7AoES4IPcZaKo1IcmZJwRLhR3hPwFsWFcJ1wkQSnimEggC7MJ05fgX5RQoj3XYJLxaMv0hvxtp/azgfaheeERaV/wn/iRJY4TdlREE+7BKfKT6okGxGnrGxOD+R4+Gbb1w7t2oMDgxJZiFgi8oBE3SADE++2yE5udG+XiI5JvPAC3TLxEoggDj55mPKw73e/vs4N3WI1ybUkA4tYWOKAFdnKYHohcWgIAAsgD0b4CpzLohHukwcu2nKxwMSyE+tItltObfKg5H3pn1h74p2Xa4oxINsu4okXgD+5FsnANomcI39iBUpfRRYjlpoYAGKtSX9kfiQeVPohwatynBg3Mm6BeZkz8fjLvMiiPo9Kh5JZOeHvK/hd7kwWjzheuUpkMSJ9kQ+bfABFpyb69hP1618l5ePglAnY2lrKcfS2oY/IQOsfqeSclVzAAsO2xlLUnv7oQpPQ+MkgB5q9o1YBcPkUS7o2jX+EhMbhNPdi66jB0dOM2sMXfeww1NqBvS2R1CgVTasL0IemoA2OR+MVMJCpxtyNremwUkBJGxiLLiz1OLRbTVgbS3AY25RKq9qQRNRayRktFVKbsEveeLMRj8SxyvUUOY5Ae3835urdSi5vyfmulT4q+cgtiNFhaz+GxidI0bRLTt5zadqlIuq8nGsUcPv628Bzliw6EsApesjzaZJL3CkTqNKcsVhQ27HD1DR10G000tFQxe5NG+iNns6N37mI4RkxCuB98UtRqpw6cDglgEmLWi2BjwJA8rpT8b7LhsZJDhCpjCp5nBU953lWjlKqqToHxqAeGIMSZusaCIaWdT+gjT+huT8Tyn2U9794LynkJddQCm6d8LaSSUuu6+6fHKcE5KtUqNUDebAHm6mjnqLPVnHzIxu557GfMnfKcMIMcpz6i306pYvKmBwOZS4U2Zr7/YFxyZgHnvOpXXfa7bhUA/N3unEp11UKrMkP8OcXVZ7LwBjOc97Ptbikj7JbpfTz5Dk826nK2BwOd18Gns+pTTnGblc+3/IcTjxCnodDbqqM5YTzRVqnPFOZF5lT91lKPwfWyvk8l1MW0sDac7qUa57X+fZ+2lsaFcnBp+tW0BM1g4sWzGTa8KTjiSfcc6CE5qvVaN2f5YHPqnxlqs9Z2GtgXUoY/uA6+Zqe61kenvJbI89FOxDM/GXveOKaP+nZSVyLQ/Stmi+ua3muDtnrUCk68POupHzCHMtnXPm8nGtNn9f7sn7tAxJRZf2dsmKUwoLyXAe+l+Q7W/meUvo+8EU6sP4Hv5s4SdP+bXnaJeWjyCwl09ypclrp4xegfZvbIy5edGE4aeIAFegWeJfEHeI0Ff25cI/Mizg2BbplA37Qqy589D23KkGgXfhQnL6iixfHrjh7BdjlJ1T4TQBfWO8DN5sJ/wk8CyMKc4nXX/jtC18i7v5KYhTpm4C59EmQRMYiHn3hNNHdy72E4yRAVhhUxiVKCDFS5D15bGIsCB9+86EGyvqZbpvOvY57WeB5slTkqwWieshoLrRvawbkq0bj0uLjCCDtH6/y86wpXJx73Nw7EdpPrYQ62Md/BdqlWIpArPyQCAjLj8znTX60bbLCXag0egV4P7+n3arkslVJxVORvxwniIEKqw6bUo1UqaY6+J5LNNY2nDaLUu5ewO9EalEqtNqtA5VXpS/u88QzKEGl0g+1eO0HA1ulMydcU6P3GgD2z/NBShBanzIupe+nnOe0iamvQqUzKFl2/r3Q/g2tOJeLivw1LF+5nh0HKzA7DUTE57L4e99jXHYsIb7fhAHyDY3lW76subuJ8oJNPPzCTq6/5zamjs0m+Lgq7VvuzYXb/SfMgKuvkT3bPuGJ55dg9Y7hqu9+n+ljc7+hiqD/CSO+0Id/dQb+HXnaz9XnL0C7ALlijJxSmV5elz9xTA6m1Bb7S5rA9onVRQePFUxwZ2lTYF6uq6Qvcjt75TV5f/A4uZZcU7FQ3feXmMLBvpzJGpPj5bjBc5TAGXd/B8P+5LrymtxL+ievDx4n58o15D2519dj9Z1r6i9A+7ln6D/7CB06wqyxzKz9Iepds7h+aCrTcr49aFdmR1wF0k7jFRvM0nIad+fAglcW+ulW+4BH88znneETorgtTnfNM11PGcAZ7uUe25n6eMK47Q7n/5/QLt9r5l7a29ro7DZiR4tvQAhhIYF46MWz/G19U/1nfw5P1zsJwO03dlHb3EtoZCR+vl7oLkzXf9+D/Dp77LQqVYjr6ltRefoRER6Kj5dUu72wML7Oaf7/6Vr/FdD+ZSbcjQtn+tk/J/ye7fwv0w/3T/953e8MiDLAPV/2pv/i8WfztDscDqW40una4DatslWpcrGsdgMvmNdS5JLIgwvt25qBMK0fmbYMjBumY2wM5MGLIrly/PF0M4M52GWr/EySidPlaa9u6uGvHxRjsTnwpJf4yCCio47LW76t8f233Ee2rVu7TFQ39iiFPUZnRTB3bBz9FiNLC16goauaMN9okkIzla30/6rmciLFtwa3oTVaLTqN7Ej8V43itJ3VtHajK6nDUDpYpu/rHNOA1EMKlGklI4vIYr7Oy/8PXat/bAr25AicvsczUP1XDl+RNjmw2ezKrp5OpCQXgP2/8lF+W5022/qoajtMr7mTYbETGR43kUj/02k+vq0enUYe8+3d+sKd3NB+j+0e5hkkveDxphJoP101VMVAcWsrB3SfKsq66tlvrqPNKQKk423w/NPpKwevI9pHjSJwPf1Pmt0mubhR8oSeqSk62TPoUz/vr/vks3kHpS9yszNqgl0uLFarovM6m9xkcF7OpJQ7v3lxnVFzOzgPXugIsgXQUx2DxQITM73JiTue3+h8of3UlI8Cn3/5oEiBdpXThodBh4fh1LxJFz4/gzMg6lGbw4nZYsff23BaaBctu6fuPAIULkzrtzYDutoO/LaUEbBBxJIX2n/qDLTcMBbTyHgcgRc+P/+pz+hCv76ZGRAmsdj6sTmtjIib/B8B7eLEabG0sMxrGVbVQI2V/5Ym2fR27txJV2eXUul18pTJ+PufOUWfsKWM98SMe6eOVWKCxCNzJs4dZNBzvX9ivNTp5lPiEoU7k1RJ5DnySNIMFvwZOFrllEiWs7TBoCYBWDlSidE65YyzwbQc6lICSRwDkcln8EOZzWbFSPD0PJOXxYXNLnnGJTBLrnKG4CUBciW2R6kH+IWRCXhJIJz8q3VnHvnCw8FFn9GoVJY8kxExEIAlwV4SQHZ6Q0QxDqTO5xkMFUVn7rAr1xg45gwGjd2GxWLGy1tKt6IE4pzquJEFpwT2nCU4UVJEnhgdXtfSyxvrCik7fAQfbx9Cw8Lw8/s2QqP/Wz76Z+6n5EjPTghifG4EZpuJDaXv0toreawutP+0GdBUt+C5Oh+vd3egNhjwTE5C7XHBOP1PeE62zk4stXW4rDZ6H7wcy/gMnEED33MX2oUZ+F+cgYyIYaRHDCPER6Iw/71NYRTVoED939uXL3P31//+On/581+oqalh8VWLuf8n9yvJOc7UhJ+EQSXV5emaUnVdkn1IfKHsQJ+hCVuqlaxGp29KUPJZ2FPO6uvrU4wHg86AJB85lS/POxD1X/GAD1oxco0zWSH9/RLwx1mgHcUSOhuYDnqc5Tpn85DLxEk7XcS0vC7XMRqNeHicBdo/z9BwvFjRqY/pfHYGZEwKtJ8DtgcX1GmzYJyQPebLBKK2dxnZ+NlBnnn2GdLS0pk5c6ZSVOHz9nkWi+NWmkTAnzZbx7k+UYql58Jqk2eo+VLZJs516bO977RJkSXJ/KHFw3C84JTLIVlP5HX1V5KB6LVqgvwMRAR50GM00myqxeY0f2n998Bu1oBxN7iLpOSDkGw5krHCnSHk9ObcQFYV2YbXaHXKFvxX1Z9LwLDFYlOCjKUoz2DijYHPw4DRLWtVmS9lu//0WT/+lWf1TZ1rPVJF7zvv0/P6u+jCQoi/+070ESfIwMQAd32NWVW+qYGccF3JXiFSJlk5yo7g598fA3Idu2QZcqnQ6wbWxdmbZPwZWEdKsLlGg/aEHx4JFleuJ1litNqT3lOyB4msyqUaWBfiVDn1ZrLG3a+d+v3VnV9Aw5tv4ezqIeQPP8dr5kS0ocdrPXwLU3nhFhdm4D9qBgI8gwn0DsVLf8GB9lUfzGuvvcYLL7ygQPvVV1/Ngw8+SEyMpC48fROH5r/KWHJl+Z0cyDB1BqeyO2PZmdhTriHsKdB+Jq//BWg/zTP8X4F2segOHTrEVVddxfjxE7j11luYOlVyVw40l8uO2WTGYrYqcCBgqff0UmQ0J/6on9cHSzK42ExU1bfi4x9EgJ8feu25YOK8rnyWg1z0NNXQ2N6HRR9MdmqEOwDchbm3ix5jH2aNH1Ehvp+nEfxSd3RaMfW2s72gioycDMKC/TFov5yWXYHufhMOlR6dXotOK9VfBcbtmPps6D306HUnpO47sYOypWruo662Ef/wGPy8Pb/ynEqFxfKKGlQevsQmJ+NzQkFdh7Wf7s4OGls6cOi8lcA6f1/vLz3WLzW3X+PBvSWlHHv5ZapffBHPuFhGr16DT/pALWoFSK0WJbe3waBX1vU3vSr/5aG5HBi7O2jr6MLs1BAcGkmQr8cAnDvtynutbe30Oj2Jj47Ex0t/1iBIWWuWvi7qG1txar0ICAwmWHLAuyei39hBW3snfRYICI0g1N9L+byIoWcydtPW2kaPTU1EZBT+Pl5Kju3jzYXNYsHmkOxSIr+T3dbjrWH5cg7dcQfW9naGvvIKYQsW4BEhCZMvtAsz8L86A//x30D/8Q/mArQ7nf+S1vyCp/0MflJ3ldJ/l6f9ZGgfz6233noStNut7RR8uocj5XVogv3RqUTr7yIuYwjpqUlE+H8JiYHDit3YzMc7DxOdmEpSfAy+HmfeZvp6vhVcNJXuoaSqg17vRBZMyVAyP6lcLtrrK6ipa6RLH8uEIfGI5/xcX5XijezrqKWxW41fQADhAWo6W6p5eelOZs6bTVpiND6GLzMmF5a+bip2fkqDVxppKbHEhfkohYb6uutZ/+FhskfnkpwcjeE03lI5rqe9ia0795EwZDzxET6Yuztpb+snPj0ZTxnTuQblnmhzew2fbssHv3BGTpxEiDttoaQ0LDpURFnFMWwqDWqtnrCoNLIyk4n012DsbKeyV092QhiepwDZic/QZuqlu72ZOpsvadFBeBm+jWS3Az3oLSk5AdrjGL1mENpdWHrbaTy8n0MdIQwbnkxUqN9JGcq+nnX49V1FPOy1pbspOdpIW0+fe3fEk7wZ80kO1tBUXkxZ+VFaTHalOJXGK5IRI4aQHB+hrIdTm83UTVt9Bdv2lWOxWTGbLXgFRpGcPYIxaWF0HStiZ2EFje29Azs5Ok8yR04kI86P9upyDpeW02YyY7WYselCGDUmj6zUODyU8qYu7P2d5O/YQZNRpxSQGp0bddL8KtB+++2fQ3v4ggUYTtwF+fqm7sKVLszAhRn4H5mBC9B+Adq/sNSPFzD575XHnAvabeZGNq76jLpmE0On5uGvV9F4+CANhJCYmsmYtAgs/b10dRtxqHR4+/gqMCZ52x1aTzz1WsVbZ7VasJr70WldlB1tIig0nNDgALTYMfX20N3bj9bTGx9vL3RqFTabFU8fXzRiJJjMSC0enacBvUaN2WTEqdYrACE51Ht6erE41Pj5B+Dt5YFWLZ69fiUAxYaGrqqDHG3so98/nctn5bhTsLowdrbQ3tFNnzaIlEhfrFa74jm0WS30my2oDX4E+ntjcHu5FfmAlE4v201xs4awiGiyEvwxG5t44fUtzJo7g7iIQHRSyc/gTVCgPxq1C7ulH2OvEZPZCnpPggICMOgGC/Q46e9p5+Da96j0Hc7woWlkxAbgspvobavk9b/vY9zs8WRlxKCx25QUstb+PkxWJx5evvh6G5RCU0cqagiJTcRbY6KyrILKYz3kTRxHaJAvXnoNdouJXumDzYmPbwC+Pp5KNUG7tZ++3h66+myoLe3s2nUAQ2gs46fPINSdmr25fA97imvpsHsxMicRjUqFh4c/AQHeuEwtVFeUU9Duw/QRqUSG+qPBSb+pj76+fmVN+Pn74WnQ0NdWT9WREkrNYYzNTiA6LFAxlGwWEz3dPQNVLH398PHyRIODfmMvXcY+1DoPfHx98ZbXBw0QgUGbRYk7Ue6j0eEfEKisPQmolq1OiwOc1n5l3i1Ha+hYsoTmv72EZ9zJ0G7qbKR672a2N0UzdUoO0aFeWOS6JrOS+tI/MABvKZfudGAxW5SCKeY+Ixa7C4OXD74+3mhVTvpMFjxl/Wk1OOT+/VY0Hp5oXFb6TSaMpn7sTpWyrmWXQuOSfjoVDzQuOy6pceCwodHJjothoEqs00afyYrOYFCcJooj3emg9dgROkwO5NTe9gaqDpeiSZ/H6Bg7lWWVdPS5SM5MxhMrB/P3Epw6jMysLGKDpNLJyc1u7lMMv6q2fiW9Z09zFXXNfTi847h4VhZ7179HiyqUgLAogvUW2htqqDGFMWNyJnq7mc62Llw6Dc7+Lnbu2U/c0AkMHTaMSG8VDpuZmuK97MrfS5sjhJTcccyecEKBoX8WH7wA7f8jFHVhmBdm4FucgQvQfgHa/0ehvYH17++k06RlzuK5hHpqqNq9jm21LsJjExmXEkTZkQoc6HHYrWh9ghSI8bF30OAIJTs5Eh+dnYa6Buob2sjKSWR/cQ1RsfGE+Rvoa2+i4lgLWq0Oq92Kf1AIHjotfZ2tRGaPJVTfz9GyI3T0Q2RSKvHBBsr27UYdHKMAXH9HC10WJxqXHZvaj/i4KIK8XDTVVFHT0Y+3txfGxnKae1QYooex6ARo726upaGljR5dJNnhLopLjmJzqTF4aLGa+mjttJE1YrgCl94GrTI+6e/e7R9R2KojIiqBkZlReGj7eOlv6xk6egThwb7YzP1YXVpSho0lyqOf+poa2jp7sEnCIqcdz7AUUuPClOwzKgHc7lb2r1pOuW8eI0dkkBUXqMiIetrKefmVfCbOn0RsqIb2+hq68cVbC71d7bg8g4iMiiHKX8O+whJiU7NQ99Zz8MAhyur7GTdhPIlJcXjau2ltbae124RWq8JqUZGQkY7wW2dzPRU1Tei9/VGbOygurSEkIY0ps45De0PpNj4rrKVXE8bsqaMJ9/dWpBF2Sy91FUXsP3CAwp5gpuVlkZEYicphViryCkxbzSYcXqFEhPij6m3g4L58Kh0xjM1NJzMlCq2jn8a6WjrNTtTYsat9iQwLIsDDydHyGhx6g1KxLzQylrCwMLzdznmH1Uh1eQXNbV3YpMiW04bLEEhKcgJezl6aG+qp6XYR5GNQZB/G8mNY165Hs+79L0J7Rz1H8zfxaUM0M6dm4+9hp7Xl5P4nxUWit/dxrKoGq4cfBrUTY1cHKq9AwmPiifODfYXVpOWkExrsQ3dTMzUVtfikZBHk6qajs4uOHqPiFTdbXaTkDCHA1UZDUzuNXXb8fAz4hkbh6qzD6RGoSJ2i/bVKufviml6iYmOIDA9G1GQinRLDDa1eeQ6tNaXs+fRjuuMXMCqsm9KyRlRe4cyeMxYvbGxb/SZtnskkZw5haPwXteKKNt5qxabR46HV0FxRwP7iY7Q4Qrh0VgorX11O1MhJ5AzLJURjorHyEO9tqGDWpTOIjwpHJ7p5vQprdz0rlq8iJHs8Q0eMJMJgpbetjt35RXS119KjCic8aSTzJycfrwp6Adq/RYy5cKsLM/C/MwP/X0P7ubLHDJTgdZ0xaFOWwbkCLuV9uc7ZglnPnT3m/ANRz5avXPo7GIh6tihgCQYQYDhTnwerkA6U7z5D9pjzSFF5ahrG032sFM+hxXLmyObzDEQ99V4mk+kETfsX5TE2cwPr39tGY7uVMXMnEqBzUn+4gGpLABGhQUTp+9iYX0lKaioqUxMtZj06gzcZfj1sqfFi4awxhOqNFB0qo/hoB4vm5fL3VTsZMmI08f4aGo+WUtSiIjs5nLbaIwqwaLR6bK3VhI6/hlzfNnZu20FVl4rMUeOZkubPyneWEJiajcvuoLOpGc+IOIK1fRw60k5aZgoRgRpK9u3H5J9Earg3HbVlNIicJXEUVwxCu8tFXdkeDh0+SoNXDhelO1i9ahsqvxASUuLRmHvY8+kucuZfxYjMJML9PXDYLPS21rN94yqKeryJjk1mVEYkXnozL7+0ipRhQ4mNCsbYWk9dXSvRUxYz3KuBg0UVGO0aQoK8sXTWUW2LZfakESRFBaNRnx+0+zjrKT1QQLtPBrkJ4Zgbiqnu1REcncyoJF+WrFzH6JmXEmRppqi4mJI2B9PGjyMxIYquo/upaTFi1gUQ7a+m/NBh4kZPJtxgoqm2mtJmB3lD07G0HaO4rI7w5CymzTkO7d1NR8jfW0RVSz/RSSnEhAQSHBqKt9ZOQ2Uh+fl7qbBHM2VEFplJkTjsJlpaWnHYHdi6qjnQqCYxPp5wDxOF+TtpNKQyOiedjPgAuppqKSyqwCsmiSC1kbKqLiIjgogI0rF7VykJw4YR4m0gLCqOsPAIfN2SHWPLEbZs3Ut7v4rohBj0/a0UHe1k6JjxhKg6qC4rIr/Vk3HD0tCam6ndsQ/zuo1EHsg/O7RPycRLZ6GluU3x1tt7jrG3FoYPzcTX2c2+3XtxRmaRFhNMT20xLWYDAbEZTEzW886Kncy6dDapyWE0FBez65O9hE2/iDRPIz29Rnr6zfT3dFFeVErylEuIpZKSsmoOt2vIyYgnMj4Fa3U+DVZfguKzGZvsR0PRp2yr1irylqyUGAXaj7cBaVVl2SF2F+wnYdKVJBtaKDx4FBPejBo7DB+ti9Kda6hVxZGcnsvY9LPXYLCbeyk7sIuKhl504alMSNPz6l82MWrOFIaNyMTLaaaj8SjL3v6QMZctIiMtCV+1E2u/kYbK/Xyyu4b0EaPJzUlB3ddGxaG9VPT6EKFtptPijSsg46zQHv6b3+A9dSqakJB/mS4G0xX7+voSGhqqJBW40C7MwIUZ+N+YgVOh/YEHHjhrIKokWZBkKJI95qsm+xhk4bMlFTkfnj5nIOrZ8rQPdkK+AM8GuOfKR35i2sgzLRmBdmln+3JVUu6co4DQYF/OVWToXGA/mD3mbBlmZFxnihSWsZxrXs4H/OU65wPtg4bT2cZ9JmhfvHgxEyZIIOrJmnYF2pev52BRNX6JUaj7O2l3+jJq3EQS/By0Vh3moCmSuaMS0do72FvWgNmmYtaISN5elc+UufMItDdSU99KiyqSRcO8eGHldnKGDsXL2sOxo9V4ZUwmN8qT7rpCqjrEMFMTpWrliGE4eYEtVDc2UtutISI8ihnDg3nz3X3kpgYqcoSmXjUTpozCExu7P9qET5gf+HhTVd3OvCuuIdpHQ1vJDgor2koPxHoAACAASURBVOj2STkujzkNtK9bXUj88CHkTRiGq62RT5e/iCP7MkZkpxEXMpAGSsC9bPt77OkKISM9i3Gp/rQ3VfLs61tZcNlCslIi6a0q4cCeAzRFTSTDvpfKHi+CIuIYmuCLsauO1Z/UMGfudDJSYtBrXWf3tP8tn4nzJuHjaFBkKPqc+UzPisLeUMCGfVUY8WN8VgwrVq1j3NxryA62UVRaRkGtlesXLcTf1cXHaz/ApA8mKXc0IWoTVfs20xWYgbOzHhc6fDKnMicnBHPrUTZs2oHKP5KxJ8hjcDnoaqmjvOwQ+wpLOdpkIStvHGPyhhDgaKGyKJ+9lgyumTWUEF8PxHMr6UktJhMaZwsrPyomMiGV1EgPjhVupdx7LJeMS8fbXM++AyUU11mZMns8Xk4rBZu3ofHW4h0WTOn+aoZMnUZ6vARZeikZfgZt47p9a9hS7SQkJp05o1KwW7pZ/9YyXPHDCDH0Y2lrptKZxtUXD0NjambvimXUvvY2fnsPnR7a92zi08ZoZswYRmKUPw6zGUt/H2pnO++u3U9SajJeWhv/j733gJPrKu+/v9P7zs7ObO99tdrVatWrZcmWm2wTG+xgSoCQ9xPSSPjHBF4gbwi8BF5CEkIIoSQE7MS4yh3LWLZsy5Kssirbe+9tdqf3eTl3duS1vEXVSPKcz0cfSTP3nvuc554793ee8zy/X3tLF7nbf4/1+Uk4e05Q1zzGLMnsWGvl8QVB+92sLTCjlYXxB0PMTIzTdmgf3qJdFKkG6B91MqPO555bN6JTgHPwFPtPDhFQp3Lz2nzqX3kcR/YN1FYWk5/6biaJSMjPcFcDpxo76fDa+NS92zHi5vSRN2jsHCRkyCLLCD3t9ciz1rB2/QY2ly9GIRdjj5nqO8MbR9sJaVPZvH0t5vAQP/3JITbfdgO1a8rQRnzYR3p47JHnWHf3/VSUFmPEy/RoHwdeeo5w/nY2rFpBXrKMwZ529r9+ijW792CwN9A1EiRoLueOG0qlFLj4+mN+ekzDjTcykZ+PX//eNJ4LhRpxNohVq1Zx3333UVBQcKFdLHq8xIMViRAIQzhynkUjl+3q139HsfKdqJQWKZpIOVQp30tzfP17IjHCi/XAuaD9i1/84nlRPhoMhiWZX5bDjXFMuJjd4vvl8HSc8nGxgPFlY48RRi4EGOM0jPFI+1KUj+JY/SI/2BJf6DzKx4X6iTskbstSKyZxzKVSPsa550Vfi9mzmF/ioD5O+biUaNT50BHFfXMhlI/L57THI+1B1txYg6/nKHUTSWzetI505QxNJ97m7TEN1YVWVCJqLDOQlpnD+mIbB557CmP5ekLTY0TlKtJXrKHGMMkP9h6iqroapc9OS2MDYUsxWWYlBL2ozFlk2JKxRMZ4ss7HqhQ3+pQUZr0yAnY7ZWUGjvYbqE4PMzE4QOvADIUVhagFr74jTHamgVDET0e/k7s/+gCpWphoujjQ/uYTPyJUeTGgvYX646cZztxKoecwzcN+omoTuakGianEI7ewZe0qctJTUCrmg/a1rK1dQWW+SI9xMzvWyk8erufG27ZhDA3S0zEPtI/U8UqdAO2mJUG7MTzFvmeeZNgVwpxVjEkRkcB0WlE5jqF2PCEFmbW3saPEhHcx0C520sIhqdBQMIVMD3fw8uEuCipXU5ymYKr79FnQblEH6GxupLG5C7/GiC4yRctQkJo1G1iZrXsXaNe4ejl29CTH2iYorSpGRRSPM0JOUQH5eVamu1pp6x1iJqiivLqWVSsrsOpjRb7dh5/g2LiWtIKV7KwpJBz0cPipR3CkVmJWeglNT7wLtJ984jH6FwHt7qkhuo7t5+BYDju3FRGcHqSzsw+fSo8uaqexz8+GDbVY1KF3gXbXHGifWRS0nyBt5x6yA5209U4w5YmglQUY7eomZ/s9rNANMTAPtIua7LBnioOvH2bS6aWkZiUn979Jze67KMnLIFk3j84nGma8t5mTDZ3MhPSs27qFglTB9hLB45xlxm7H4fFLtRWdbz+Hw7yCsspaagsXplKMhAN4pvr5zcsHkVnzKK9aRXFGEkHnCL/80TOs3L2LmrUrSYr6mBrq4tFHX2Pbvb9HWVEW7uFu6k+doi9g5Yata8hLs2Dvb+TksYOcmTKxpqKA0FQHfRMB5NZSbtqxnsIMswTcRZsP2ou//30st9yCOi3tYt/VZ8+bnZ2lsbGRtrY27r33XoqLiy+5T9FBRBLeCzM2McGzjUrqR96/gurLMoBroJOCFBmRgJ/WfrfEUX3bGhO7VpnIsc5ttV0DY0iY+Lv1wGKR9sXw5/lgrHjQeCmMtVQgNx6kXQp7iu+WjbQvKoc6FymOR8kTPO3vnoQfjEJUkdN+mGmXgl337EDvHuSVN05hzq8kyyzDOdDOoUENu2+olvKHI4ILXWvAalTQdXw/Z0aDONwh8gsKWb9+FRZvP/+29xAra2oxRZz0trfjTVvFpvJMdMoIMlWseDXsGuOxp19HY1BQUbMavSzCQOMp7EEZ1lW7qbb56Wtro2PEw5ptW0gzqokEIuhUAYYG+zje0Mum2z5McaqascbDNPXY8adUXlCkfTHQ3v72MxwZNVFUUs6m8hQcU/388JfzIu29LdQfi4H2KnmjBNoN1hxWr8hDADOR755ms2LQaZGLQluXne63nufAqJnq1dWsLs8GzzS9zUd4sVkm5ZHrnJ10tLe/E2lfDLSnhmlqauZYt4v7PnQ7KSofb/3mBSZCOjLL11CapicaDKExGRhpqaNnZIZo9lr2bCjAPdLKgTfqUNny2HrTO+kxopgwEBJ84HJUBHGOtvLYr0+TW1FDWZZGAu2HZvP46K7VGKNTNDS00zfhZ/WmVagdXew/NkRhxSoqBWhvOEiDrJq7N1Zglk1z5kwjZ7qmWX/jDtIMKqLhKDqDAYNBQ8jjxDEzzZm64wSTiyipWkNNrkmK0I42vcarTXaMaYXctGEF+CZ56cnnMZStI1XtwTU6sgxofx5dcYlEqzk71k/9m/voVK9jc4We8cFBxh1hqtZUonH38tLhfiqrVpCkOhe011HXPMpZ0P4/+9n2e3soLbQx0tzI22+eIW/X7fjbXsOtzcKaVYCNWeoPvYlu9R2UaQbfA9oJB+g6fZjWzk4mZBb8QR237d5Cls2Meg7kirqIyf5Wjp9sxhnVkllQQll+JjqNWmLvEZzpYgEfCQfxuaZ47eXXSS6tpaKijHSjAldAhnWuLkH8ooUDHqbH+jn05kHcmnTyi4rJz84gSadCSYB9v/pfFIW1lFdVkaXxMdB6mn31bu68fTOGyAztLe30z0QoXVlFfoaVJKMRj32YoZ5WBhwqko0anMOt9E0GUKSUsnPHBkqyLRIFpbiXV6oQdWZmhpMnTyKUEQVoLykpuSwoQkTZxW//2PgEk3X/iXfg0GXpN9HJOx6wJ+1g/+RmHqtPkXQnPntzCg9sT6E0a646PuGshAeW8cB1ndOeAO3vvfsfTJ72BXLa/aO89uvjzHqU7LxnF1ZVkPojb9AzqyLFasamDXC0foCcgjyS9GpUWhPJ1lQK0k24RlvZ91odDlkyK6pXsakqB/lsPz97/hgV1WvITpIz1ttG2zSU5GaiVUbRm21YbTYMuHn9+acZCCVRu2E9WYYwnafe5nB3kDvu+zAlKTKGOlpo7RpGm5pNqklHRKYiI9VM2Gunqb4BjzadTKuR4PQAk24FmsyV3LVjxVnKx+GOk7R09jKqW8GtJRH272siZ9VKVm+sIjo9xpFnf06o/A5WVZSQkxKTVRdAaLj1EK+fGUWhTaKyNIskk5JHnzzMLXfeRnlhOq7+dppONjCauYkt6Q7aOvtxBRWkpqdiVCuQ68wU5Mb4rAUOkzjQBxrZf6wTmS4Ja4oZedDDyMgQyuwaNlaVEBhqoLOrE/WKW9hWlk547Ayvn+nDjZH15Vk8t28/63bdS0Wmht7WBt4+1UleWQUFBfn4hlsZmXYTUCdL4E8eAVtODgrXGH29vbRPBikvygGfnc6uEWz5pWzese0s5aNraoj+oTEmHF7UCvCI/ztUVFStosimYLTrDC+dsbO6vIzcDC2jw8MMjDgorCxFH53mdPMUxWUrWVFgZrT9GAc6gqwoKKK02IZ7doKOtl40aXmkmrQgV2Mx69GrYXx8mkgkSE97J5rMUsqrV1ORHkub8Ez0cPhEA9PuCKnpaSgCM/QMu1hRu5YUphntHaAnWsy9t1Wh8ExwZu+TUqRdf/TkXHrM03gNRin3fmR8nIGeHtLX3EpVepTe9g76x5zklRWhZ4YT9WNUVlVIOfxdHT1kb9pDbY4Jd/9pTreN45BZ2L7GxkuPPYupuBKrzYxvapyRwXGKtt5CsOsNJkNGNMkZ2JR+htqa0VftokQ9xOC4G4c6lz071yCYQmVEcY60cPJEHYdbZijfupsbawqwGLVz6SQRQkEPZ179NUdahgjrksjISCNJp0GXnEZ5fgZe5zR2+6zESuOaGWfSo6ZCAG6zXGKJ6XAncWNNkQTwRQqC2z5KV8NRnjtwiqSsItJsFpIMepIsNsrLShlrfJPOCR9yrRGTRsbsxCSRtEq2Vljoaz3DsdNteBRJFBdkolEoSUnPJz3VQpImhNcfy2+Y7jlF56ifiLmYnVsqJU55wUJ0bqRd8LRfLsrHKwXa42+L8ckJjCf+En3/rxIA6jJ7YNxwA8+77ucn7TvoHo/wZ3ek8okdCdB+md18XXeXAO0J9pj3TPAPQqQ9HJylub4Hb0DOirUrManlOMd7aOmeQm1MIivNQFdTI3ZfTNpXY0ohPSuHilwb0dAsJ98+jU+TQnZBIYWpOqKeKV4/3U1mbiGZFj2uyUHqmzuRqQxCiJPk1Cyyc3NJ1UN/4wn6vUbyiwpJM0QYHeimri/Izh1rsRk1OMaH6O3tYXDSjVajAZWR/MJc0kxKJge7ae4ZRyWEoJRRib7RaMtjdXnmHEd0lJnRPobHJplVZ1It2GMahknJzSKvKIeo20HnyTeJZK4iNzMdiyEW4RHKoB77EKfr27G7/Ngy0sjOyeTMqQ4pSi4WDb6pUYZ6B5lNLqYqS81oXweDo5NSKopWrUSXnEl5cS6WJIME2pFEp9y0NNQzODGLNxhBJpMTkmupqa0ly5aEc6SbsfFxlJkrKc00E50doKV/Ej8aijItnGxoonDFWrKsBmZGemlracUR0ZBfVkWGLsj4yDADo3aUWj0ymZK80jLSzWocE0O0tncTUujRaVUEA1HSsnMoKS/FNJeN4ZocoLOnn8HxWUFwT8jnx5pfQXFBLlY9Uj7z2ydbUWptFJVkEfW7GB0cIaTWYTCq8bij5OXlk5NhxjXRy9EzXSjVVkorS0jSRRjv7aFv0o1G0DWqjJIPTZoI/f0jEvD0hRXkFhVTWJBDklg1iMVTyM9QVyt9Q2PYfVGU0TD61DzKS/LQBu2Mj04wGUlj7aoc5AEn3a/up/+/fkng1y+fBe1OpZL+wSHGnILaUUPthg2kG6KM9HbT2z9nv0GF2xWhoCAXjSIi9WspriE/RYN/up/+ESc+mZGKQjPNxw8z6VciU+ukxY1gN8ooXYXG0U3/iJ1ZPxIlpaDuNBdUkq6yY3f48Sqs1KzIlygeRQu5hzh5/CQHjg5w68c/QXm6AZ0qzv0fkVKBGg6+Sc+0G39UJolByRVK9JYMqkpycNvHGRsbxxNEoqjMLq2mMDedyFQX7e1ttMtKuW/bCow6kdYhQPsYfW31nOiaQqNWoRD9KdWYremsErtcwSna29oYm3YQlqtRKPSsWL2aDK2X1pZWWrqGJCYbpcTHKceaWURhYQF5GUmSkJlojpE2BqeChLTpVJWknv08Adqva9x00YMLa9Npk+3gFdceTo2lsGfXWrZX28iwJFKRLtqpH7ATE6A9Ado/kKD9vJ5ziblmTi9VSNsvK5l+Tq/x86UCY9miTDwL2SIxREiFHUJ9/d3XjgrWI5EReYF9ns+YpQJjsU8uW7iW4d19CBujUi6sOEGAosVaOBQkFI4QRY5aHePlvpgWZ844W2Mi+WnOhjk/vUN5LtRXo3MF1QtfTfhYpFwEQyE0GqG8eY5oUzSWPiOCp0K4Sow1Kknev3esYuEjxicdG1sJSekG77qH4nwxL+J2zStcnG9h7N7H/Cpfwq/zxZW02dmsffRR9MVF0pjE1FWr1MjkMXtic0pcH+TnIbh11h5RcxORZtzcPH7H0nfGJ4rpFr+pwp6AY5CW9h4a+gN86O6bSVLLJWrH822xGqKY/+LPhIwwI53N9PQOQOFm1uZfoHJv/B7F65Zk7xSSnq9dix038swzND/4IEG7XVJEvRoi7SJ3NV7Yv1jd0/xIeyQK/iAEw7GfBXG7xDpLrRLLmKXb2Z+S+PNwqQ69Xs5XGiStgIB1K6oN/w8KU84FvRuuFzckxnFxHkiA9gRoT4D2i3t2EmddRx6QgOD5SqxeReOOg/aef/s3VGYz2Z/4BGpBKygBfqmK/L3Wzi3KLmgYF3OOdAGJjwSn3c74SD+z3jDqlAIqC6xLgvwlbXuXLWEcU5M4HF5MWfmY1BfJxHHR41vcUmdjI2PPP0/Y671qQPvU1BTT09MSKUJmZuaCBAvzQbvDA6d7oGsGiVHGqIOCNFidA6J2eqkllwD7QghMq0babTn/5dkFzcxr8GChYiHHG9Wh/cgRFCkrF35Or8GRJUy+8h5IgPYEaL/uQfuGTRv4zGc/w7bt2678E5W4wu/EA3KZHKN2YR7a34lB79NF46C9+1//FZlCIQF2uepq22qPsWMJRV4R/RdKsCLv/PKAuFjfkXAEhVojRYIvT7+XfgPDHo8UZRe7JldLpF3wNR8+fJgf/OAHbNy4kTvuuIOysrJ3MZvNB+19k/Dfr4NfC2YBvqPgCoBfBn+yAzIMMUC+UKvrgfYx2LMOjIpYlD7RYh4QOxjesAbt7x9HkVKVAO2JiXHeHriuQftSPO0isjYZjTIEl8TTHqd9XIrr3R8ISJEvIWi0WBPblkvyos/x54rzlyK4F1ufSx0jAkpCelytVi9JCynSABQiGXuRtixPu1TcuPSYRNfStnkgcPalkRWNMp+8Le7f5Tjsz+VpF5SPghZN8LSvXb+W3I25eJO95/1gJA68djxg1pupzqvmgS0PoFF9sFgY3F1djD79tMRUkmhXrwdKvvQlrDfcgDo19ZKNvJRCVPF+EMwz3/nOd+jq6qK0tJT169ezefNmVq9eLQmwzAftXWPwg1dgVSWUJoNBDsPTUD8ApRVwYy54HNA5AZMBCAShthiSovBaE7w1AHdvht150DMCfTPgjkKSHrYWg165fJrNJTvsKuwgAdqvwptyjZh0oTztcS2cS+Fpj6elLkbfHf9+OZ72ZSkfBWiPg9iF7scx4BmZDOclbosvt7V+Piqly/VxvvNJ2hRfZqtf3ESxyFgK/F8Oe86nD0lRVux2KJWSBPh90Shb4lv7c4NediEyl5c6f9EjFFHjoH31utVMpU9xZObI+boxcdw15IFMSyZ3rbmLf/6Df8agibHhfFBaYGoKV1sbrpaWD8qQr8lxWjZtQl9QgMJw6fNTgHZB9/jss89KYDs7O/uCfDI2NsZrr73Gww8/LAVMioqKpKj7tm3bWLt2LdZUG2nNX0bf/yhd4/DDV+Gu7VCbBhY1TNnheBscdMPHVsC4HTqnQKMGxwxgg9UWaO+Dg/2wZxOsSYLj/TAbiOXEB4NQUgxr02MR/A9aS4D2D9odv3zjPRe0P/jgg5ckriQsWw5jxY+5lICx6GNZcaWIqFpaoj322wKrrwFdS0SUL5+rEz0t5wHxOvtX4A/ngfY4ab9Y4V2IuJIA7Q0NDdx///3UrK05C9pVShVlGWWIvy9fydlyI0t8fyU8MOOZYdI5KaXFfFBB+5Xwa6LPq9sDTqdT+m176KGHSEpKOrtLGd/9jP8tRrHQZ36/n6GhIZ5++mmEWrd4EZtMJsrLy/n0pz/Njh07KOj7JvqBhUG7xw0dffDTJviD1eAIgS8Kq2wwNQrf/20O/CdrQOmBU/3wiR1w5jSc9kJxOhRroakbDgN/tR5Kkq9uf18J6xKg/Up49YPR52LiSouN/nKIK4m+49kMi13nfILTy0bal+NpFxvKX41GE6D9KpnrcdD+2Xn2XCxon6+IOh+0Z1myePFLLyKiswp5nG7uKnFAwowL8sALJ1/gF6//gvbR9kVB+3LSyxd0wcTBCQ9cZR6QdirDYelPPJUwTtk7X7F7/nci0v7KK6/wrW99S1IoFNvmtbW1fPzjH+eBBx7A7fWQdPILEk/7QpF2Adrbe+G/WuDPtoEyDCf7oHkcpp3QrIC/3gxabwy0P7Adnvk1HHdAUAFGOfhD0KOC798Kq9KunjqE9+v2JkD7++Xp6+8613VOewK0X1sT9v0A7dkp2bzy1VcoSC1Arbz292XjL2gp518h/0DtHuw9tpef7P8JzUPNC4J2EWGYmJjAYrFI9SRLbe1dW09KwtqEB97xwELR9PlR9nP/ffz4cb7yla9I6YM7d+7krrvuYsOGDaSlpWE2m5mcnjorrrQQaB+bgkPN0KKArcnQPg1eGewqAIMXvioi8KveAe0f2w4vvAKqTCjPgTx9LPd9LAgrUiHp2v8ZvuDpmADtF+yyxAlzHkiAdhFpF1Xtg53g8kPonLmhVIEtDVIsMVWR30UL+sBuh1kXWDLAYgDB3RwNg8sJQ8MQisRo3uRKMJjAZo3xc11qc05BUA4aPcwJ8Vxwl6FgrFxe2LYAv3W8v+VAuwBd4gV1LvgSn4mCVsE7HKftWyzSLkD7q197lcK0QpQyGX6fD28ghEqtQ69VEw56CYaioNJhEFKOl9qiEQLBsMQrLdURxAiz8XpcksCOQqVBpxWsF1ECrhnGJqcJKbSYLTZSjMsXVUqsHHM1CiqVagnawiihYEAabyAsR6fXoVYJe86d01H8Hhf+QBi5PgmDWiwELq4J1oxgICDVLCBToFAqUYn7H40wM21HqTei1WoXZZ9491XDeN1efL4QJotZ4vfee/QpfvzKj2kaaloQtIt83ZGREWw2m3SdhdKropEwkVCQsLgXGp0khEX8s0gEhUa/zGMfJeydJTA7TlhpRZdsJuqbwjc9RsAXRm3LJOKwo07JQmUUdi/ty7B7nIAngFxtRGOeyxuICrVQP5FwKMbkKFegVM9xyl/crZHOCnsmCbp9oDSgTrYk2D0uwZfXyql2u13Kh3/xxRepqalhxYoVUk671Wo9+3ycW4j6ry9DfiHkmUALDNuhYwLu3Ax6NxzoB78CbhLFpv3w7AT80QZQe+FIN+zeAP4hODYFGVYoMMLgGCjTYUcuWC/Da+pa8X/czgRov9bu2NVjbwK0C9AeCcP+X0H/DMx4wOWBsAZSjTEAvHYDrKwEzXJyElfixkag5TS0dUJED9XrIN8GaiWEPNDaDE88D8nJggZHKPGAQgUpqXDT7hjAXwIoL2tx46swqYPMIijPWPbw9x4QhaZTEFZAXjkki5/9hdtioF2AUrGlOzo6Kp0oWA4EQI23iwHtecmpTIyMMTZhJyhTodToKSjIQ+aawOmPgimDorSLLxqLhIMEXA6GR0eYdASwpGWQnZmORhZiZrSfgYlZfIEgan0SKWlZ5KYaGWg6waAzhMaSSXaaDbMyiAsDyUYNGuXCCwjhGwFOJdVWjWZB0C5UNifHRhmbGMflDRCKKLDlFJKTZsGkOzfMFWKit5tJuxtV3kqKUtQXB+aiEfxeF12tbXiiQsRehlprJDnFRnaKjtPHTmDKKyEjMxOz+nyWBV4Ge4YYGXZQsW61tJh4+tilg/aIfwbPSDuzfT0YV92NMUlLxNGLa3gAv19Dcs1GxNptcQvD+Mc7mG0/SsBQS1p5Lp6215jt6Sakz8NUUoi3+RTGlbsw5pWiWYaN0dPzKvbeKdTWElKr10hKreI5d3QcxT05SjgMMlG0rc/BVFiJJsmM4iKDCd6+N5npHkWeVIBl9QZJ7TTRrm8POBwOhoeHEXztArQLvvZzgyDzQbsA6E++DbMy0CpAq4zFi4x62FMNQRcc6YcRN2QnQTgIrXa4tRK0UTg9ADobbEyGun6YCcReR6IQtagAatISkfYE5eP1/cxd7tElQHsctL/8PzHQ3t0NnYPgtcHOMjCZoKIqBtpTLTGy2ZAfnD6RmT8H5FXgtkNECUZT7BctTkrrc8OsIxbBNyZBkmFxBOCcAacLBI9KskVog8PMODz1CJxuh8K1cNeed0C7bwYOHoCv/xvcehMYdLGX/MQ4TM3AfX8B63JjnFpeX0zoRGsEkx58rti1woDZAgZtjCtWyD16PeBwgEwLx34Jg1YoXwdbCsDpmdt1UIDXDf5ArE+BRqIhmBWcXl5Q6yAlBfwz8L//DW453PghqC5YdBFxLmgXeZoCqPf29ko0ZSJqKl40H/rQh6TI6aWA9jRZiFNnuhma8pGRnYFMoaKsohymB7B7o0STcylPVeILiFzRCDKFWgLFWqUMj9uJLxBBqdGi02lQEGHW6SUpyYRSqUBA1JDfg2N0gKauLtp7Jskrq6a2diXakINTb72OQ2lGQYBQWI7KlM7G1UUc+/WTOAxZZBSUk2tW4Z/sZSCSQVleBmkWoxQZPxc8Lg/ao7inBqlvamNwfAadQbykFaTmVVCckyqJ0QgKUG8wjEZnxKCTM1B/gr4hO7qam1ifoyMS8OL2eiVVRJVGR5JRTyToIxiKEIpEJJtUahVutw+DQY9aRPyjIZzTE/zm+X3I09PRyMMEQwrUSRlsqy3ilaf2YqvZTFlZMSmKkFRVHgiB1mCUdh5U8qjE6+1yu4nK1OgNIToa2mlvmWDHPbdjkPl5pu45fnbgP2kbbb3oSHvYM8pM/UsMv/4sSbf9C+mlmQT7Xmay/gw+Csm/937kzkmiwRCoDdLugEIJAYcbmQDg0Qi+Faj6HQAAIABJREFUkXYcHYfxJ20lsyKZqd/8GHvXMMryWzGXpOE+fRzTxvtILqlEHXUTdM0SDctRmCwodTpkET8h9wwhbwBn62OMN09hLN5GwS13xbSR/BMMv/RDZoZGiOqsqFUBvOMybLd8EnNOLiq1EplSi0olI+B2IZNoL6NEQwGiMgVRvx+FwYiQdAl7nYR9fmQ6C/6Oxxmr6wBzBWk7b0ETCaNITkepFue4CbodRENhUBtRJ5mRRYOEPbOExPlKA6pkCzLEZ05C4vdFoUVtTkGhemfH63K/sBL9XXkPzAftYiOmfQSGnBCMgF4L2RYoSwW1eK9EYcQO/fbYhmx1NgyMQXoy6FQwOgvdHtieC2E/dE/CVAAyU6As5YPL3Z6ItF/5eXy9XiEB2s8tRD3zFrxxAuyl8OBuUAbg1CnwR2D91hix7FQfNAyDxwUpSgiaYLAeglooWQEryyFJFwP3nc3Q0AKeCJRUwuqVMTA+X2lC7HkLstvGk9DaDehh9VooL4T6g/DQI9A/CzfeCZ++H8zaWKqOAO1HjsC/PwM//AdIS4ktCFpPwgt7wV4Nn6iC8UkYGImFSXKqoDwd+tugpQ18MqhcCytLQK8Grwu62qCpBdTZ4H4LHPlQtgrK9FDXDrtvigH/zkYYmYC81ZCbBNMjcPok9I1BchZs3gzONvjxz2DED7s/DPftAdM54597uuKg/Q+CQYQIiNjKfe6553j88cdpbm5m06ZN/PSnP5VyL+dHhxaKtMfZYwRPuyhEnU6f5sjsEeLpMaaZIU50+ggbs9m1qQKDRiWlXDjG+5n2RPApjJh8Q/RNOvF5fagMKaSmZ5JjltPV3sr4bAC9NYvcnDTM6iB1ZwaoWVNNskkvRZJCPi/OyTHcKjh1oA5TZj7lNRXIXSP86vHXuPWeu8lP09Lb0kJjaz8rNq7l2It7iVhzyS0uw6oMM9ZWR280k5WVlVQW55CabHxP1Ht50B6h5+Sr1I9E0KeXcOPaIlTS4kxExTxMjA7R29vPmMOHNauQkoJ0HN3NDI3MoFt1E+uyFIwPdtM7MMKML0pyaiaV5aVEZoaYdPhw+QJoNHJpe72ldZCKihJSbckoCTM7Oc7zT7xK9Z6dZBkj9LZ10T7sZtfubRx6Zi9pNZspLsxB5RyjvbOLKWcIa14pxXlZWDRhJkeH6OwdIKK2UlRqY3pghK7mUbbu2YVvop/nml/nV3WPM2DvumjQHg25cba8zPDLPyKU+wXyb6zBU/8rprv6URTcQf76Yibr3sI/40BuKcRQVInJpmL88EkUKUqiMhPRYASF1k1IVYRJ2cvEvodwTnjRVO3GkGwgHIqQVHUT+mQ9obEm7K0NhP0KdBVbSc7PRx4YY6b5LVwjTiKeNtwzGizVu+dAu1BhGWPwme/hDqWhq9pNknaQ3p9+D/0tn8dgS0GpUiFPKcZmkzF65gzK1FwU8iChqUFCyiSC05MYiyuRhx14+5vwTMygyNuGPvA2Mw1t+MNG9EVFRCYmMW68n+SsZIIT7cy2nsI/44SkfGwbtqMITuDuqMM1NovSUop101bkvhHc3Y24hsdBa8VSuwtTWioqjSBwTbRr0QPzQfu1aP+1YHMCtF8Ld+nqtDEB2pcD7dowPP4oDM3A730SSmzw1uPQEQa/FxydcLAX7r0HgsMw7oHsSrjvJmh/DR4/DFkFkKyC3k7I2AEf2QoppndmhNcJD/0TjKggOwdwQWMLfOTPIDUETz8FY264/V7Yvi4GvgXoXwi0E4Gm4/DcUxDeCHemwf/uhckg3HsvFOZD/TPQ4oH0LDADdafgpk/C5jI4/grUNUNKMeSq4cDzYFoPm9ZDigt+dQC++kVIS4Y3XoDGDlhzD6zUwLf+BQypUJwDsyPQHoTP3AovPAkuGdxyH2yuitm/ADe+AO3fCwbZ2toqgfUnnnhCoiYTW7qFhYXcc889fO5znzuvnHYB+ltbW6XjV65aiT3TTp237ixoz1KrOfb2Sdr6J7Dll1NdU0NhupGJlqN0TocJpJSx1uphfMZFX0sDHnUqyanppAYH6Q5lUmyTMTBkR603UF2dT1vrGFVV5ZiNOgn8i+TjSCREVObi9WffQJWSTUlVEdGZHh5+tp37PnIz+dlGBlqaaTrdiqWqlrY396HOKSW/uBQLHoZbTzKoLGRVZSklYnFg1L3HbUuDdpEA7afu5V8zqcogs3wV1dki4ipalOn+Bho6Rhjx6akttdJcd5KU0iqUjkkCbi/aqhuo0g2z/3AHRmsqFl2EmfER7OZaVig6aRvyINMnU1EmFhQm2rrGKS3Jx5aShEKA9okRnn38aZQ5OShDPoJhNcaMIm5aV8RvnoxF2osKcjCG3dhnPQQ9o7zRNMmKkjwy9BFOn2zAXLqOPKuB1DQNvW29tNR1UFqVRfdYkM5gF/tan6Z7rOWiQbuoC/ENnWDi0M8ZHbBReOvNuFpex+eKYlixC0X/I9gdxWjMUcIeF1FVMraNNQx+/+tQUI2udBsqpZvA+GsEjHeQlRfB/uYzOKc8aCs2oldOMnXiIJa7v4Na5cXX8RoBzSoMmkEck0kkVxSjjAwzdnA/hqq7iU6+iWtGj6Vmzzmg/bs43QZUhRvRKfoZeeYxku/4CxTOLoJOH8qSuyioVND+0H+grtyJUu7A2/AKLn8WxvJVGDKNeDtO4BudRL9iF1pBe+o5ynRdHYGQHkNBAb7mFwnl/yFZm9ehVnrw9HcQmB3GXvcc5t3/h9BIB/7+JlTFOzCl5pJUUcDUm4/hHptClV1BZOQgkex7ydmwDVNG2tX5xktYtawHEqB9WRdd8gEJ0H7JLvzAdnBdg3afzxeVJK7nVELPvct7lUq+oVbTLXLB4+3cSLuIrL/1a2jshuxNcNc6+PE/gK06Bj67T8GoFT5zB2h8sO91GPPAR+6G//kqZOyCVashOQotjfCLU/Cjr0BRViwqHvHDZC/81Xfh3g/DhtVSZI2Th+F0BD6zGw6+CtN++NBHoSxzXurNXHrM330fbtwOOi3IozA7C54gfEyAfjv818ugscKf3gf8Nmf/wa/DTXfC9k0gd0LjMdg3AJ+6EU7Ux/YvP35fjJvrsX8BdyFUV4PZAQ+/An//VUizwGvPQEMbrLoTVPXw0ihsWAebSsEhZPMG4Ya18NQvIKSF2z4KJamL7onqo1G+ODhI7m9+wyOPPMKhQ4ekfG0RSS8oKGD79u3Sn4XauRyi4rzBwUF+8pOfkFuYiyvPRbem+yxoL0jJxjXrYHx8lMnJCfqHJiheswXtdAeTfgXhjBpuLNQw3NVI65Cb5PQcKfrbd+otJpKKyTbKmJhwYrJlsH7rGhTeAEajfi495mziDuDgtWcOoLTMgfZZAdo7uP8jN5OXJUB7Ey0NHaSt20nfwecwlq2muLSc5MgM/c3H6dVUsr48h8wUI8oFqhjPB7SfeOkFpjVZZFXUUJUVz9MP0VX3Fj1TQRRZK1lfYKDj2CuMKjJhdhqtDFQVW8j3nOJwv5KSkkKKrDDc18H+5jCbsz2MBsxYM/NYXZ6FSqnA4xXKtjpJKEukx8xOjvHc4y+Ru2U9KVqYHh5hyhlm9cb11O17nozaLRTmZaBwjtM9MEY04uJIm53akkzSjGpOtk+w47bdpOqVaNVeGo8e482Xj0JmPhu2badx/Ai/OvzftA4vzB5zPoWoYvESdg3hanuFjl+9iGX7RvwT0yhNuZhXrmT211/EGVyLQq8kGvKhSk4ndes2Bv/p6xjv/FNS1mxHbj/F1LH/xmO6l+JtZUztewTnTBTTDR8hWdlBz0P/RNKev0XmnsJ5/EVCKTWoVXb8bhvmshQUSjvObju5936VQNf/MNE6jbH4hneD9r3/wMzgKFFzAdpkLVFZLtZ1m/C1voxzaBpl2T0UVito+89/RVN9M0q5C1/7MQKpd5GzbQ2Mvs5kfRshVR6Zt9+DVqvH1/Y4Y8ebwVxCSs0KnPv/GYd+D5lbNqJiGkfHaTzTk3iansN827dQBifwtR/AHzRjrLyZ1NIUxl97nNmBMZQZJeBoR1Z0LwU37Mack/WBfaleqwOP71hOTU/TM3WEaW/PtTqUq95uEU6JRBVsK7+fZMO7d46veuMTBv5OPXAuaP/85z9PRsbi9YYCG4l3oUgpjhN1nDsAccxSqvPi+OXok8X3yymiimCqqEcUpCELNVkwGIzG+WvPPUB0/pRCwd8plXTPF1c6F7Qb1NBXD0dE2kcI/uxO+M6/wdabwaqCM8dBsw7uWQ8GGTz1JDR1wa7b4bufgNoHoLAMdOFYmsoLTfDvX4eSnFiuuajkGWqCL/w3PPg52LIaPJPQdAy+8xv45h/DiUMwE4R7HoC8eUoUUk776/CNH8Ltu2M57UJuTuSTp2bCjTti6SkPHYTkbPjjO2G2Dz75bfiLz8LubRB2QHcD/Nkv4P/cCh3jEE2Cv/xEzL4X/hn6UyC/ZHHQXnErDD4HI2WwewtsLoBAACZmwGaBh38EER3c8THImbfDcM5NEXDy76anuaGjQ8phF9RkR44cob+/X+IS3rVrF3/6p3/6HhaQOJe7KMaMT0ohGiJkuv/2b/+WkooSHDkOGsON74B2Wx4KuYqg38PkSB/H3zyAsuwGrP5BvGgJplayJc1HQ2svSnMmOdmZKNzjnDn8GrPpqyhJNSILRdEnmcnOzyLi9Uv53Aopp31h0F66qhy5a4jH9h7i5jtvJy9Ny0B7Gy2dY1TfeBNtrzyFqXwdxeXlWELT9DYfpVO1kk3l2aQnL0yxsDxoD9N+5BXa7QqMWaVsrMxFrZARiYboPXWIvpkI6rwaNhcaaTn0IkMCtM/EQLuyfDMFnlMcGlSzoryUUluUwe5Wnm8IsT3HwyTpZOYVUVuaTiQSxOn2o9PNB+0iPWY/VXfskopPxzpa6OgaILd2O51v7iNzzRZSk9QExgcYDelIN/g5cGqY6qI0UiXQPsUtd+8hzaBAJXdS//YJDu4/jjozncLqDbTP1PHUsYcuEbSLUgwP/tEGun76fxMyivqOFZhXbCOlMJnRJz6PW34Dusw8VEYdKpMRQ04Kfd/9BuZPfIO09VuQDb/B6IF/x5X0Ycp2r2fqhV/imFVgvvVTpCibaf/h1zDd/hXpuXaf3EckeyfGdBPIrOjMLoL2Nma6Zsm9/+sEO37JRKvIad/+btD+9HdwTIdRFWzBkp+BylyMzqpj5tDDTHcNIcu/jbwVMroe+Tna1behUnjwd9cTKvwMxTtrCHY8xdjRU/iVBWTe9fvotFp8rY8yVteFPG0VqRuqmH3+G9gVO7FVZIBrDOfwOMrUZJyHf4Zp57cw2KxEJ+txD/fic3pIX7eD6WMv45lxo6/YhloTRJG+jrSKlegF21aiXVMeiHO5i9/O0bAbJ8Fryv5ryViRESvE/Ur1VvRK9RKsX9fSqBK2vh8eOBe0f+ELXyAra/EgiQhcC0E1UXS+EGg/Xy2cuML9Yn3EQftigFz4RqQtC9A+n0hkvs9kF8XTvhBo90zBmwfhpTfgD26G5zrgtl1g9MDRt0G3AT60Jgba9z4FzZ2w4zb49gNQ+zEoLAW9DDw+6HTAn38Ksm3vgPbBJvjrX8CDfwybRaR9Mhb9/vY++H8/BycOLw7aDx+Cf34EvvoFsJpBsKroDSDo4rQqGDkNjxwBSzZ8+laY6YM/EKD9j+DmrRB2xkD7534OD94KXVMx0P75j8Xs2/cD6EmGvKIYaH/oN/D3X4tVGr20F860Qe0d0LcXxirhlq2wOQ/cLmhqh4oKeOw/IXp+oF0oogpxJXFz29vbJRGQo0ePSsWoZWVlfPOb35Si7vPp+y6GPSbHaMHp9OP0Bgj6XPQ1n0FdvB6zZwB3VINbn0NRqI3jvX5y8/PIzEhHGXIzO9BGb9hCjs2MUWfAnGTAoJfTIVJDyosxGbQozqb+iHiKk4MvvoUyOZPiVSvQBuwcfHU/prwVJGmE7LcTZ0jN5s2rObnvWXTFqyksKcUSsdPfWsfJ6SSqSwvIz7Jh1GsuqhB1ur+JM21DOEJqCvIy0ankqE0pRO29DE84sEeTKMsy0tfWjDa7BLV7Gq/DiTejmvXWWd5uGceUnEyKTmygTDGiyKNCNcBY0EJqdgHVRRb8nlmaOifIz8vGkmyS0mMcU+Pse3Y/6aurSTHpcE+MMTXrpGDlWnqP7EedX4lRESI4PcKEwkahVcbRljFWlmSTmaSmoambjLKVpJr02Gxq+jv7aDnZSX5FJhOOMGdmmnix+Wn6pzouPj1G/GJEIwQdQ4w992Wm2kdRFt+JbdOdWGwRJl//AfYJM9qMPDTWLFRmCxpzkL5/+R7m+7+Mbc0GZCOHGDv4X3hMd1G8s5bplx/F6ZCTtOsBkpVtdP3sW5hu/jJKdQhf6378ikJMOVnIjXkYzFECo6cZrzuBsepumDmGc1KOecVO8nbdKhU145tg+Nc/xBNOx7D6XqlYVqLqjLiZPvIIk41nCKiLsBUlM/7WAYxr96BSevD3NRPO+xiF26uITBxj/Mh+XBMu9JVb0diKUbmOMtM2gjx1JdY1K3Du+0dmFNtJzlESHO/FPerEsKIM57GHMW55EJ2gm3V14ZvsYralnrSbP4uv6wi+6XFUOavRWZJQpteSnJOLVhTjJ1rCAwkPJDyQ8MBl9cB1nR5z2UC7oFg5ehAe+S+wmCFvD+xYB94ueO0ATGTB/3UraP3w4n4YdsK9d8KP/xLW/iFs2AipKpgYhboBuGMHWOYizhEfTPTCn/wDfOpTsLkWPCNw8iC86YQ//zAcem1x0H5uIer8AlcxVeaDdpHC4/5tUepnvwB3/z7s3AbMxqL6jzfDH90CdY1gD8FnPgYGOTz0HXAVCJ5FMM/Cz56BL38JbAZ4di809sEdHwXZ23DADZs3weZSGOyBHz8KX/grOLAXQiq4+f5YTcC5Ns5N6cUoH4UIyMsvvywBdyEGsmfPnktmj8lUKujsHqZvdFrKr48ojNSuW43aOYTdJ2MWPZrRY3TYBbe4CoMljcyMNPJMYY6dasUfBqXOQk5OGhlWNYeO9rJl23pSLUaUZ8cnQLuHxuPNKAwpZBUWYFT4mepv5lTnGA53AKMllbyiMsqzzTQdPYwqs5iMrCxMeJka6uCt031YsoooKykgO9W8aCGqWN2q1QtHbCIhH0Pd7XR19zHmDEhpNqlF1ZRmGHBNDdPW0UsQJTKdlerqcgwhO0ODI/SHLexeUyAtaAbG7TgDMgwmC6vWrUM52cqoV4fZmk5Bmhb37Aj7j/azumYl2RlWVPIIHsc0xw+9xVRQJvGLa3QmrBm5VJflMnDmiBRdF9z46qCTzqEZdEYTrqiclWWF5Jg1DHa00jpkR6O3UF5VAP4g08N2ymrKGW49xd6WI+xtep4Jd9+lgXYpS82Bu+0FJk+3oCrcRnL1VvT6KIGxekYPvkTA70NmyEWXvYKk4nQmn3kSww2/j7m4DOzNzDS+jE+3kcyaYpx1b+DzyNHV7MCoGGRk36Poaj+GzpZCcOAw040niSq1KFLXYl1RgwqR9/4CnpkwSoOeqCodc+laUmvWxmoYArNMH3sOX9SCrngryVkpscVbNIyn5zD2poM4R6ZQpZUTmZ3AuHIbSoWf4Hg/kbSdpK/MRx514mx9A3vzEfweGcrsbVhS/finfMiTCzCV5OKtexKXrIqkHDOhiTYc3a3I9KlEPEMYq+8i6p7GP3iGYCiMTFtA6vbbYKYZV/sx3ON25HoTmrI7SS0tR2c2XtYXVaKzhAcSHkh4IOEBSID25QpRRXqMaL2N8Mz/wPf2wf8+DBtWQtcxePJReKkZPvNJ8PWDPQol6+DebdD4IvzydcgphnQd9LaCsho+9xFIT3ln/gnGloe/GytuFYWoMjecaYJPfxlqMuCZJy4PaP/DuyEYgGf+Aw6PQqoQapLB0RNw95/A9go4sR8OnwR1BpTq4ec/gZI98OEPg9UF3/7/YNs9YAzAiSPgUcNnvwg1Bvjqt0BnjeXru0ZgOhn+/OPw+l7oHIfKG+D2zTEusEUKUeOR9rhz4lF08begBRQcw+Xl5e/KibqYSHthWgFKmZJwOCJimTHho3mLCfGZLBpBEBrG013i20LvqJDKpaJYiYwlLGghxb/fy+gtRIbEQfHv4ttR0jVkcqlwVXwXP046VtJgihAJR5FJ38euc26LiysJOxYD7RK+kwpjI0REBZQQqFLOCSvNfR6OCM2emC1Si0YlbnXhE2FH3E+SvZKwl7BeNGFb7PjIe3wgrhk/Ln64TIoSi7FK30jOmztXpKnJxJouPv7Y51Gh9hr3c1T4Qy4S7Hjq2F5+vP/Hiyqinl9O+zyPRsNEhb3C1/GUOekehCWBqNjYYylYQpRJiBxJ91T4SlClCl8If8VraEQ/gnpR/F8cO3dPo+EQoWhESs+Si/6kY4QUfTSmaiv6lO73vEQrcT3J1zEfnW3SPQ0Rjoh7qpRKWs6u7KQ9+Hn9RMNExHUiEeTyOP++NAtjY5obg+hfEp0S1xSiWMIO4Q9projPhZ3K2D1h7rNwmIhMjlKhlHx3Psz7iRdwwgMJDyQ8kPDAhXkgAdrPBe2j/dA7BF4rbCuO5YiLZh+A42/AD9+G7/0NlORB89vwxgGwp0KpkIszQEZOTDXCmgTeWWhrg6ExpNBssg3KKyAjBVTzEvHFS31qGNo6YHwaFBrIygXBG66TQ2MDeMOwYtW7xYlCPhj4beT+WAvsuXmOp/2c16VzFBoGQGuCNRUxsGUfh44OGB2HiALSsmPXMuvBOQ39vdA3BEEFqNxgKoCCYrApoaMFugfBYAGZ4GjXQlEtZJugpxP6esHhAaMg4q2ATBuM9UJ7LwTUsGXjspSPIj1mPmiPF0mIzxYqqLg40F6IWqmWwGwMO14YzIjnd13Y4/buo2Nw6dKasGOpXLP39C4wu4Dj54xXwnfLGHM57F10tIt1vsRFn1pGEVXMG8E8JOohllaLXf4exObJ3AJl+cOXOULcs/fOufO5B4t1fCHz8XyPlcY8t4A6+zyKpdaCtl/cc3TJrkx0kPBAwgMJD3yAPJAA7eeCdkHjKHLPI2qwCJEkkUEyDa2nYnztEUHnuA1SzdD4Nhw5DIoa2JIbE1ZKSopxmMcRkIii22chEI6JK1mTF0FqgvXFDg6XkDyEFGuMz128IYXQUTgaO181T5VVEkLywowL0mywkGqmJATlBbkS5m9Zu2Zg1gkRGSRbwXiOuNLMDASEIJRKEk1BowOdUJXxwti4yA1BklAUiw+1MZY/HwlKRYx4/KAxgG1OPSPoA8H37A9BalrsvAUA4mLpMXHQvpAMvXhWLwW0f4Ce9etuqMuB9vi8iO2i/C7UjK87lycGlPBAwgMJDyQ88Dv0wAcbtEejfBXoWvKFHoHuZqg7EctV330/EvedoHvsrIfTp0G9Em6umgPZv8O7eY1f+v0A7VaTlW8/8G3SktJQyBO67dfylDncfpiXTr3EmGNswZz2a3lsCdsTHkh4IOGBhAcSHjjXA+eC9r/5m78hJydn0WwBwTAnGKGMRuMlscfEKR+XYqARti7FHuNyuaQ0XvFnoSaLRCKL1qKKKNyrwE+AoeVAu1D+7BmI5XlvqUWSvBSR4slhGB4mKk9HJvjT1QtzT8Z54peK9p3vlvXlmMIich3LEV48H+Jy2HM+fcRzrUU0VPvbTY0vRKPcNW+Q8e+X4hBdiPJR5L+LAtb777+fmjU1uFO8nJqqR6PSUJO/CqXYeUi0a9oD0y47o7OjKOUKtpZv5S9u+zw6lZhFiZbwQMIDCQ8kPJDwwPXlgbyibJ548nF+9B8/oq+vj49+9KN88YtflED7Yu18QHscoy6VzbAcaF+uD2HfsqA9FApF49yRCw3ID3iluq2LB68ik1MUmi0FyAVHpgCWgtx+sSbsFMB0OSAtzr+UYyQ+E7cbjUaz6IrofPKkzweQn8+Y4hyiIu9YNOEh9dkix5i3zifv/Fzif0EZ2dTUJE3qyqqVmJUZTPV5rq8nODGaOQ/EnhtFIgUmMSMSHkh4IOGBhAeuUw/8/fcfpL71BD/92U/PgvYHH3xQ4mmP46Rzh34uxlrINeeDsZbDfOfTx3nxtC82EGG4iDiHo9Elw/nLAU/xvehHqVItWlQotiaEHUJ4ZrEmHCuA/2LgX4o4z4HZxcCJpLIWFiwTMTaUBW/O3GpHq9EsSnAvriP6mS9WdG5fy/lloej3QvaIVaBY1IitG2lBck5xZrwfCZQtNqZoVLoH8+0Vk6OhoUGKtFevWkWSIoOJHtd1+ignhpXwQMIDCQ8kPJDwQMID17MHvvmDL9LQVvcu0B5Pj1ls3OcTaV+ublD0vZwialzI9JLSY5bjaY9T9y2mzhQ3dKkIuOhDAO6l2CmEdKtolwza56jklgOv4lqLOU6AYLFFIaL+i4077pdLBe3CL8sVAV6OCbVcIWrt6lpMigxGu2YxmvTc8/HbMZgWVge7nh/4xNgSHkh4IOGBhAcSHkh44NrwgKBa7uno55Xn3pQMXgi0f+lLX7rk9JjzAe1LpVXH05jF3wnQPje34k4R/02A9nc/cMuB9jW1azEp0hnpnMGaauHvv//X2NJTUCzEtnNtPMsJKxMeSHgg4YGEBxIeSHjgOvaA3xfg2MFT/OBbP0+A9jgIFlHlRKT93bP+eou0zwfttrQU/vE/v0ZmdhrK+Vz581wgRGaEyE50TvjoavhNkMSIRHqUSKFajlD9Mhgs1TWIa8pi13sfLnkZrL48Xbzfvr48Vl/5XuK1LmIaSgJbSzThQ5FmJ4SW3o/5euVHv/gVlvq9kN4z4TAyIa4lRNJ+l4Z+UK4t0iVFjdic2FlMFGyecNm17Ie5NFnxbEk74VfRWGK/D0I0TwjoLSwGeKXMjf3exMT6zgoEXqmLvY/9ej0+Du4/xne/9qMEaE+A9g9Oesx7QPvPvkZahhCHkp0bvi/WAAAgAElEQVStE4g/h+LlGg36CQT8+JVGrEbNxf8IzClIhkIx9UzlPNXVcCgoCUWF5tQlNWoNCoVMFCVI6pZCyVI5Dxh5nHb8gSBKvQWTUJS9Au2dQhII+b24HQ78GjMWgwbVIiAtGgkRDIYk7TCjTnPBIlVXYBjnVbi8BATD65jFFwyj0JlI0i9MTXUl7L7a+xRzwuPx4YsosaWYzgqvSnZLCrqxl6YAEh7njEQzpjbbMKiU79uiL6Zoe+FiaZfi+4DHhcfnI6gyYTUKpdk4lIoSCgaYGZtAnWxFp1v8ObqU618N5y5XhLbc95dzDNFwkOnJGeQqNYYkPdGAl+mZAGZrElqNWpJeuWLtnOfggq4zd+6SQn/hAE63B5c/jM1qPUtk997rRAkG/ISEyrJKg0Yw3l3hFgr48Lpn8WLEYtKheh+uGRtSFJ/TgVdo4WhNWAxX5v14hd23YPcJ0D7PLQnQ/kEF7Rb+8adfQRaYZWRqGrsQ0prXdMmpqN0TOCaG6UzbzCc2FmESwlEX2qQIWwD7xAj9/VOozVYyczJJMQrBrDATfW3UNzTTP+nBmJ7P2nXryE3REZgdZ8oVJKJOIj/DfDaScuat5+keHCdtzYfYUmq77CAoGg3j8/hRqNUoFTKme1s5dfA1OvJv4Z7afDLNCzMfee1DdHf3cGxIzu/fsg699ncLcqORMP5ASCpn1l6ULSGa3nyFrhEXpoob2FmTfqF3/ro9fqa3kTONXbS6UvjU/VvRCNpY6Z0ZK8b3+QNodDoJzDcc2kd7Rxf5Oz/JmlyzNKeubIvtDIlFhXqOGet92R2Khhmsf5v6tm7Gcv5/9t4zPq7qWv//zoykKRrNSKPee+/NsuUu27hSTDGdhEAgyS+NVJKbdu/NPzfJzQ0hCQECIfRqTLExGFdZltV7773PqM5Imv7/nJFly8aNBLgFnRd6oTlnn73XLufZaz/rWau5PTsU2WIWbayMjwzw7hNPE7ztDpLiw/FVCfP//9YlrB1msxWzxYZCLvvI2iR4XwXw4SysLU6f9gbOjml2hLeePYSzTwArNqVh66vnjQMDbL1tE9ER/nxqPSDMA7OJeYsIqdT5PKfLFXvcIaZgcThmXGRyh6PoojPGMERheS1F7RPcfevNeCkkF3cqWY201ZTSp5tFFbearOAFoYdP85oYbKGh7DAN9lVcvy4OP82CItynf5loP5VPc+8Elvg1XJ8e8D/qBOKfaf8yaF8G7Q4v5OctEPV8T7sA2h/GMj1C1+AIbV3t9PV0oJNFkBnpg39wGC5T/egGu6gL3Mb3tiSgljsveJCXpHRfpAo4UttfuMDabUxrh2goK+BUQy99rf2Ep61m/Y5rSA9xxTzRwXMvH2RerEClVjBvmKF/1p0v3X0txtZTNA/NIQ5IZVdu9FmvUOGBv9PQ0UfguvvZkRaw8GFcoigk0BAW/mU/4+0WQMyC9/PCQOpFPdXF/9vtFizGKU6+m49fSibBof7oO6sp2L+X6rjbeGBtDKFCduAzkqRLPybzUyP09vdTNyJix+pk5FInRx0cQkci4Zj04mBNANfCMepCHQRfycJHaqH+wkQVOcpw/OYoz1HgebZ2HMU63LvCfQvHscbpQYobu7GJXdmQnfIRz/95slVnXrBQ8qK32ELp/teo757CPeNabswNwnbGhkvbcvbdS9q4WPbS+ooFBHvBdV4dHL8t2Euwxblnz7VpoWqL/bpQ2EfLuOD/Z2wmkATOOy5eOmYuOMJ2HDFfpq265lJOl9ZTPu3Dw/9vF3KJeGF8mg2MDg5wpLCdNVvX4esup+z9l6mqqyf+hu+zNsrdAWAWaFbn7HExG17sA2ezCYpYC3klFseDYyycLUoY6xbm5nQcOHiC5IyVhIWEIBeyRwt2WHhoybsFusTiMf6lZXYv1o9LKUKOXBdYaD99iKKqBnoid/BQXgxyx8mCUK6V0b5Onv7JvxF913dYmRnv2JgL/S3QNYRxd0kawZl+ctyzuDlaHKPCb0Js0yUlThfmy8LcELF0DC5QeYSDvIu3+yNj+II5vEiBEE4CF+eDZV5He2sPLZ16tu1ai4tkad9YMZlmOPT+YcISMgkNCcVNukjrWLDD0vn70f4X7LTQf441YGl9HJ7p86l7QvtMM/088ZuXkQaGs+WWNVjbS/jz37u441s3kZoYxkc03C43J86sR3b7xSiCC+NoYSyKsc5PMtFbx9EWFTnZ4YT4qRA03By1PDO3z45/xzsdHbEwVswGBvv6KSzvYtXWDXgrZUjPCsAtrOWO9Xe6h/dOnOaD2jF+8M2v4esqxulMzpWlS63daqK7uY7hqTmU4ekk+7surDELo+/MenMJCsuiPRwHvgvjZNH2S2YvF9pktKuSsmOvU2zdxpevzyDEV3V2rTrTyefA9Jl5uVDemUX8zK+LVBfh3WfX3HMfA4cdFtfshe+ImYaDb1PROoY5axf3rQs//zRl6VxasgadXUMXyz4z+BbWhgUp8HPr1bk1w5EzZomxL/ye/jMg/cJnP3eg3Wq1Xja50tWIwV9O2nBxARfuuZzSypUkHxe9/osg6lIZp5YeMV7qniu1SShDSDwk6LRfTj1GuG9RfvJi77paycfFJE6XOvJblHwUdNov16Z/NLnSrbfeSmZG1tlAVAen/akfo5SJmJmbp62pgrKiE3Sq13LX+jgCfb2YaqugrqqUYvUqbgqXOugfrp6BhIZHEOKlwDw3SWtTCwMjEyB3JygiivhQnyULjA391DidrU2M6OcoevsAspBUcnddx4ogMd2nXufFWjvxSUmkhnsw1tPKuwdOkHf/d7G0FaI3S/BNWsumlMCzi9zJt/9KXVsvQXlf5bqMAEwzY7S3ttM3Mo5dqiIsJoFIPzfGhgYxzM8xbzIyOjiEwexERHwiIf4+uEpMjI8OUNfQwrxIgcZd2DRokIgkzA5U88arR/FNWUFyZiaq+RGaT7xNUfAOrgl0QoENZzcvQqNiifBbWIyFa35qlN6BfurGxOxYmYBhtIfO7l5Gp4zIPbxISE7Fy9UFZ4en1Y7FNMfkcB/1zR0Y7HKUbko8Ne64e/nh6TRL/4QJs2Fq4evi6kW4RkxLUzOD2mmclF6EhkcRGejB5FAH7V19jE7oEUtV+IdEEB3gSntNAfvz65hHwY5Nq4lKzMBL6YKz2MaUdoSJyRlcfCPwVUqYHGpnyijGRe1LgFqKYbSPYbMzzSf2090/jj10JWm+JibmRQSExxAeEoiHDKbGBqhvaGXKCJqAUMLDgvGUi+nq7EYilaDTahmfNODiqiE2KQl/tXzB02wzMTM5Sd/gGH7hUajkLmCaYnx8Bp1eRGiQku7mJvqHdJgkcnyCQkmMDUNqnaW/X4eLqxs+/p7YTfP0tbQi9Q7G3UON69mvu5W+7nbmjGZmpmfQaceZR058ajpBXm4wP8lgXw9tXQPM26VEJSQTEuCNQmJmcmyQxsYWxudseAdFOtrko5JinB6jrrYOnd6OSddL79AkfU7R/OKhG1AIQNxqZKS3laJTRbx9rIV1O/JISUmiv+J9musqCFh7D/6SaeatTgSERREeFoLaxY5B109DS4fjVEnlFUhEZBSBnq7nfdSNs1OM9nc6NqsWsRtB4REEeCqwz00xNOdGTKgXVoOWiWkDU4ZZpofq+fuLR0jOWUXWylUE+2pwNk9hcFIxPdSDUu2Fs7OEyeFe+kYmsIpcCIqMc/Srp5tsiXfOzoxumIG+HnqFOS5Vk5iUiItlipGBXnqE/rFK8AmNJTbcF131cfJPl1CjzuDaMCkWkRS/kAjCQ/0x6/p44gf/QswXH2bNikT85WbGhvpoaOli1uJMUGQMYSH+eLqdg5JGvZaujk56B8cwSRSEhMcRHeKNfX6cgd5uuvpGmLW7EBQRT1SID2rFonfbjkAN6Wmtp2dgmMlZCzI3LyLjkwjxVDA90k1Xdw/Dk/PI1D4kJifi5SbDRaC+2SzMz87Q2jmIs8SCVqtlymBBqfEjOSUBd6mIqZE+Ort7HHPRWeFOTEIyvko7Q+1V5J8sp6rNwI5rtxCXkkiAlxrhgNIwNUpLfTHPv3CQkORs0lesJC4yFC8F9LY00DWwONZDiIoIx0Nx7lTTPDfN1LiWYZ2BuakRRqeNuHoGEBYeToBGxtRgJ7MyPzzUKuT2eaYnJhiYtBHsbebpX7+MLCSCbbdvwNpayO//2skXvncbGSnh54F28+wk3R0ddA8MM2t1xicgjMSYUFyYZWJihqkpPU7WWfQifyIivHFzdRHcCRhn9Qy219HWq8Ps4oqPjxeu9inqCg/wYYs3OWtTWJkRhcZV5qiXWgHD0+Dj7YVcZGKgu4Pu4Qmk7oHERQcjnh2jvLCY90+1sHrHZpKSUojw98DJNEVvVwe9wxM4e4UQ522nvLKKtwrbuPeWXcxOjCOSqgmNiCAyPBDZIgvGaqJDAO3TRtzDkolQ6Oke02PWTzE9Oc7krA0333DS48NQys9QuuxWTPPTtNXW0T82wbzdBU//QEKDAnCeGmBKGYSvRoXUMs34uBatxY34UF+Yn2B0YpaB7gb6Gz6kxLKLr92chZppJmdmMUvkSAwTOPlH4K12dTjMxid0WJRBhPmoMI33MzZrZ9ZsQ6QfpqtvlHmrGM/ACCLCQvFyFTHW34FVqmRqfBKZmwZPT09sk33UNndgEjszVl3BiEGM64Zb+crGCMdmCbuVmfFR+no66RzQYrKK8A2JJiIsEJWThfHBAVBpGOvX4ubphcZDjmlyiPqmDmZtzgSGRxMW7I9CNE9/Vyud/WPMWUDjF0p4RBh+amcm+rto7Ohlxgje/sFERUfj/Qmepl0NaBd02gMDAy+bEVWQ1f5nMdbiJucfxZ5ClwjYU8Cdl8yIugjaF8HuhbuYq81UuuAJuITH0MFbXgDtl7oE0C5cl0uudLVZSi9XF+G3q2nToqf9crKQl+ugRU/flepyNW26kvD/Us/j5RJYLeq0L/bBok67kFzpI6B9SSBqd2MJJ47sp0mznW/tTCPAXUZ36VGOHz3MceLZGenK7MQI4zY1wTHJ7FoVRXtFAS19k+jnjQhMDIXah7wdW/FROuEseFbtdocMqMBzVbhKeOvRR9C5BJKUt4M0r3mOPv3vNPjvJm/tClaEqxjpqOeNRx+BHd8lUDyBv6eagMh4whxeuYXrLGjf+CA7kz2oLT5F56CW6TkTdsSI5d5s2phNU2k+I1OzSNw8ERu0DPf3IwvPYU12It6iKapKimgbt6BSqXCaH8Pm4o1MHYSPoYrHXj1GZMYacnJz8bZP0XnybY655bAuSFh0dUyYpXiEp3HPjqyzAEc/1k1jSwsnesV8dUcyZSfz6R4aB5kaDx8fUrNzCXSXOTiVNss82qEeTh/PZ9Qoxlmhxjo7jcTJiZD0DSTLB3m7uBuR3UaQv4+DD+0220PbsN4BRK02CSpPf9auX4V5sJ6Wzn5GxqcxzFuxiRXk5a2kv/JD3jpWx5xYzU27NpC8Yh0B7lJcRFYGWqpobu1kJnAdWxLdqDv8Di2TIrzjM8mL96PpxNv0KWOZbCxkdGgMg3cqKX52hvq7wCOelNRkIr3F1JWVMTxjwmIxYXdWERwaTly4N4ff3Yc8IAqJ3cKMdpiZeTu+6ZvYlR25ANCt8wx2t1N4qhj/nB0kh3hhGWmktXOA7jl3EjRT1LQOYzQJnjArzgo3wlNzSfE1c+p4I+7BIWSuToUpHYdffAlV+mbi4qMIEHYSDm+9iaNvPs+oSQbOcqx6LWPDQ7jH72BDRhDz2l5aWtqZnLdgtxgRuYWSkRaLxtlIR2Mtnbo5B3gzixRExcYSHaxhpKmUsrZxXOSuiGaGGNDOMqFO5d8XQbtllp7mKj784APePNrOpht2sCInh9G6D2muOo0y9SYCpLOMDvYh9Y0nMTWDRF8xlScLGJw1Y7KYsYqVeAVGcM2GLMdGQFhqrfPT9He1UVpShUEkwWIyIfUIJiTQCx+pgWOlo2zYlMX0UCczc3YkCgXGvmIeefokK9avYW3eevzVTkx1lVM/H4CHfdqx4RPoG7r+DgZGpzDOTWFxDSI5JY0VyZEOD7FwmaYGqaqqoam9H5uLDFeVhqzsHJzmRunvbqdrUIsg4zttUbB2w1qchuspKTxFiSSaa8IUGPRTWGQ+RMfHE+vjzN9+uADaV6VHwHgvDTX1aI1WbGYjyHxITEkhOTEChdPC+zsqj1Ld3MfIjA21xpOQqGRSI9zpqq+kpbOHifmF0yiTyYWstWuIjQrBQ+7koCnZrPPUlZ2mq28Y3bQek1WMs1cC164Lo7GomO6+YexuHo55lJGdRYCHEplwImGZRTvYzbOvf0BgeBhiqwnd8LADuKVcs5s091lqK6rpGR7HInggbXYkqmBWpIWj76nmw6OnKe6xcNt128jIXUGovycCtXhK20f16fd59MlDxGSvZNX69cSH+eJiGOBwYSNiiRM2rLgoNQRGJrFhRTyCGQRLzIx00dJQS36Djih/OVMzM0ybnPAPjSI7LYbRqgOMeOaSEBGGj11HZ2Mjx9rt3LglhFce3Yv8sqDd7thEt5QXUNc+iNZgRiyyY7dA/Mo8Ql2naWvpoqN3gvBgT0RucaSlheDpLnd4xYXN5FtvvYfE1QuZuyeBAd7IrTqKDr7E8d4Icjdmsi47HMn8NBVl1YTFRWESqQh0l2KbnXZsnC3CyaBhjoCYZFxFs7RVFnEgv5W83bvIyF5JkMLM5GAH1a1DiJ2cUPhHkRkqpaammteO1nLzzs2Yp7T0D+oIiE9n9Yb1RLqfoSda5ik7fYwu7SyBKRuIpZG3TnYhk7ugcLIxNjbO8LidG++8jahATxQuErCbmJ/RUlpQwtDENNMzemxydzz9gkmRdFE0H0N2apRjTa6qrKLeEsKDN63H1FdFY5+BkfFRXCZKKTXv5I7V3uh1g0ybndD4+DDXXspk8Fqy4gKY7aqgorqB2eC13Lo+lsGyw3TPKbAqPdEY++noH2dubha9zY2YhCTSYjypPfIiY9JonEVigkODUSlkdJafYnBOgtxNwWRTHRNWV3yuuescaLeZ0Q710trcSOeAjvk5veO7kJSSQoi7hNaCI4x5xeE8ZyE0PBC5i5WB9hbGDGZsVjMiuRcxsTFEBarpaamma2Acg2EGo9jN4YDIivOj9NAhJnBG5OJKYHAECckpBHteOh/Px/XCfxzQfqmyBSwiYNDFXDgX3ne1GOtSp7uL5V0N9hRAuwDYL+UwFi3rtH+0GwXDf77pMeerx1wKtB87coR8cRrfvmkN8qkm3j7ayKTIg2/dvYZXfv8oytTNxMcEMtPVQE1lCxn3/4jVYa4oXZYG/AiHbEb2PvJfaAXQvnE7ie56Xv7Ph7Gv+TobVmWQFCBH193C0T8+SnP2F9i5KpakQLWD+ylZslFcBO2B677ENREW/vTnl9BEJZOUGIFJ2817751i2xe/TN2RVxiZkxKVs41NcR50nXqdvV0qtq5Nw8c8xjvvniDj1i+TFSyj+dibVPeCa8Qark+Y5keP7SNv582szUlHNNzI6bde5qhiDffvWImPpZcTxfXUjLryx3+7D6czlJKJ3lpOFRfzUr2Ix768ghdfeQ+xexArcnMJ1Lji5u6FUubkoGiYZkZoqCrhz88d4ab77ycu0J2mggNU1bcRlHcfG1TN/OK5QgLC49ixMRupdYaDr72K3+rdpET6MdZaR31zD6tuu48oqQGzVdgwm+lqqufDg0fZ9MD38Z2u4c2CVuxugXz7zu0oVR5InQUah5XhliJKiss4aUjme7tDOPTcq5QPmYjMXccdG+N578+/QrZqD+aeSkaHtNgjN3HXtlRGq15nf7ERv7BwYsNcePvtU1yzZw+BijnKiquYMknIys1k7+P/gXfuXaxfkYpa30FFaRGF1iR+ee9W/DyUCIhgoKOeY+/sRRe2k91rYpmqP0ptWy+TmnhE9fuZDdvM6sxk1PPdVFeUUTEXxYPbgzmwtxj/+ER23LIZxgb4209+guc197F6dSbRfgJfVaA9zPH3f/0eg4o4EleuJ8XbSEfhq7zVkcLNmwIZ7O+jf9zKxi2rcTf38uLblSSnJ6ISW6gtqyd6x43Ee1g5cfAwIjcNQeGBtB4/gDTzdjamhWDqLuVUWTPtzgn8chG0261MjbRSfvo4f3uzmfu/8zUSIgOpO/IiRcWFaHK/xq6ccPpLXqegy446IIbNMS48/vhB1txyI2FeYuor6mkdmOcrP/gq/gonnEQi9EONlBQW83ahjjvvvRaJtp5TNVoUXv6sz/Rl7xMv4JeVgU5nIDAkiuysRMTDVTz02/e49a49rF+TjmWkmaL3XmL/aCy3bs0gJTYMmbMzc7N6By3FOFLFa0daCYpO55bdW1E73JQ2RqoOsvdEM6NiP27atR5vpTNuSnfmDZMYDHpMZjPm6QFeePYNMnbdhZdljJbqMuo8VvHQdVmYhmp553AVdpU/123LYe9PfuIA7ZnRKtrKSymu7mPbbTfiYe3nw/cr8I5JY+OOzQQqFxw/R196hJZJOV6RaWQnBCOTu+Jm7efVVw4zLfEgJ28tAZIJ3njsCVzX7GHtmpWkBKkW6HI2I4O9/RitQnDeCO2NdewrmOZ731rHibfzQaph1dY8fN2VqDw8cJW54CQ4GkzT9LbW8J1/f5T1u+9nTUYc811llBQXM5F4K9dq2jhSMoR3eCIbVsZgGGjg6ReOkrfnbiKUM5RUVHG4C37zzTvx8nRHIXVB2AMJp5IjXRU8/KvX2XjDbtblZiCd6aM6/wDvjUfyhR0rcTf1UlpRT/uUKw99+34E3Ck8O95Vw8n8E7xQNstPv3kbXi4G8g8fpUdnInPTVswVz9AddBNr0lMItw1QeaqA5yvFPPyVFbz9+DsoLgPaBTqVbX6M5//8ZwweCSRkZBMsnaDowKt0qfPYEG2jurKehj4Tt9+xm+CAQAL83JFLnbEZRmmvL+Gnf3yPe750D1FhQbgrpZgme6j54Dne6V3BLTetJDXCicbSk7z06kGy9zxIelQIlr5q2jsHGZeHs3NdHF35r1A3H01AoCdqcxdvHGjk3u99m9gQP4arjlBeUcOwMoU927JQSGW4o+WDY/m8lt/KAw88SJw3HH71OYalQaRuv52dMe4LH32zngN7n6e2b4rYTXeywl7Ib5+qImndetatTsDQ3cgzjz7JNT/4DauTI/FWuoDdjHl+hp4eLSJnCVP99ZTW99A66cJ3N0h49Bhs3pSFm6Gbw+8do0YUwa9+/CV0RW/TNi7B4uKMZvIUx6dyyXbXobdJ8QpPYEWCHz0FL3PMkMautREYWkt594NSDBEb+Ml9Gyh+7TlmVGGEpq8kUjaHSeSMZbqfN986hcw7hM1bUyh65oc0y7axdlUGaZEqhjrbeH1vATvufZA4f2eaPtxPda8e9aaloN3C9NQk4xMT2GwirDM97H3nJN5RScQFeVK17zmq/dZzXU4ysT5i2lqaKa7pY9vNN6KxDfHhsXJcvcPYuHkdkrkJIfsNlpkejhVUoZsVk7dxBfuefIGsm/YQFxWKj9rN8b1xEzbQn9B1NaB9Waf9AmNfiQaynFzp0icQ/1OSK11O8vFSoL3g9Glqgq/lx9uTkerbeOXVAvpG5rjzrgx++ZPHSVi7npBgH4yDHWgHRgna8zA7EjxQy5eeuFwMtBt4/nc/xJb7dTatyiAl8Bxob1nxBa5fl0xygOojgTSLoN1/9V2s9ejl4UcOEBYZTmJcKDNTOurqa1l94310nHgDuzqMzC23sy4Iekve4b9OTpGX5o/Kqmdffg8/+dcf4OMqouXoSxQ1GbD4reSOlTa+/buX2Hnj3azPTsLUVcnxfa9QmXgPX98Yj4+5j0OHiiio0fPL338DhYNlDGdBe4OEx755DYf3vkjTwCxekenkrsgkMToE6RmO68xQG+UlhTyWP8Pvf3QXwT4eVB19jZLyMuQZX2SDqolfHxokN2cVt+SG09NQzC9++xLZW7cS6KNhoq8X3fgsKdffTY6Pkf7uXnTTc/T39lJfVMT6r/+COFErewvaEKlC+PGXdp03m00T3VSXl/CXt1r49t3pFLWNM9ChIyLIj/SNabz2hz+x/YsPoG8tp2/QgEf2bvasC2ai5R3+9m4XzlI5fp4iXj5Yx63XrcdVLqalow27i4LUjBUcevb3ZNz+U9alJ+A20Uhx4Ume63LnD1+7jgDPBUqRXttHS+kRXi4X8YU9OXRVFTE4MkZ0Vhb7nnqB7V/5ITnJUXhYh6mrLOKRvRV8495tHDtQRUjiVYD2n/8Ma8RaMtdvIMFjgu6yl/j9hxo2JUjoHB6jb0bMlpUJiDByoqyGxJggbNNGyks7WHvjFpQiaCurQ+quwtVHQ2NxFXf96GfE+auZbSnk5OkaSqb8+NkiaBcoUpPd1Fec4i8v1/Gtn32f6EAPSg88R0V1DYm3/JS8WA2j1fvYWzLInN2FdcE2/vPvjVxz3Up8PGR0N/QxMSPmrh9/hSg3gcoEA7UfcOxIPu+1enHDlkicTOM0NOrxDovjxlsy0Jfv58ePvkfAiu3ccP121kQrGe+t5sGf7+NLD3yBDauSmemqpPDAm9S63cz9NyQS4iNDP6lloLuLzn4tErQcL+gkMjGTm/fswkMucOAtlL/8RwrG3fBIzePudVELR+3YmZ0ac4y17v4hTCY9Be8eJvX6u/Gyj9PX0UR39HX8aGsCLuZx9r7wIr3TFlI3XUvRbxdAe6KXgYriMk7U67hhew5i5mkurSMgMYc123cQoVmghjQef5XDp5uZFHuRvTqXrNQErN0HeeX9ITwiUrj55jXI5qeoeOV3HLOlkZmzki0pQYiF0xabjZHu5gVPu26EkYFBjpya4Ye/uo3Gw/tp65nAIy7bMTfjIgJRuDgtqACZpulrq+MH//kUd3ztx6xKjGCupQL9GrsAACAASURBVJBTp/IpcFtH3vyHdIuSSM1axZasEKZ1gzz///0c1bp7SAyU0NrWwntt8NcffwmZk8B3PzP1rAZmRpv51r88z4477mD9ingmmkt5d+9e1Nf/lOtSfPAS6Th5/AhHShq446H/IModB59bAO0FRcW82ibjsYduQaOSU37odSoa2rCFryFo6C16gm/+h0C7zTzH3EgDv/njPpI37mD9htWozSP0VR/gsXctbFzpRvOYnnGLhl9/45bz1hGbeYa+9hr+/F9/QBG9jvSsHNISo1HZRmk49Dfe6FzLPXesIiHITEXBCfbtL+H+X/6WCHcxpW8+TWFlEyb/TNLC1BiH62jShREd7UuwapRX99Xy/37xEyJ8FBTte5761j5ir/sKW5LO0C+nunjnSAEHqkb4yfe/TYDcSP7zj1M1r8Z33W7uSfG+JGj/8wsjrN+9ifXrExltquSF3z9M3D2PsDY1Bn+1EJ5rw2w00NPSQM/IlOOUpLF3nEGzB3/6ei7/9ps3SM1KxO7kQk1FE95iE8l3PkDHsdeQaQLxDdAwUfoCL5624eTiy017ruOaTStQiw0MN5/kkXd62bnSD5NNxMmKITRWI3m3buPQ/kNEJqawOjcL62g3LZ0DWCzzHP+gHE1YFHnX51D93M+xZn6HratTCbB3OjaTL5dI+NkP7sTPXUTDu3spbR7BlLN7CT3Gzuz0OEP93bR2DSAWz1F4rJyghHSiQ31p+nAfQ5u+zX0rQnDT1fD+kZO8X63l5m2rEGGiqqERr5AY8jbk4TY7REvHEDbbNLXVrVhEbmzZlUf5a0/T5xxEdHIG2RmJRAb7Osb/J3Utg/YlllzkkS/rtH90eH2edNo/Fmgfneeuu7P41S+eJGvrTqIiglCILIjFTvjFZhHsIcXlzBH3glUvAO15O0j3NlHw1H9Q5rODTWuzWRnpzmhHA2/+8VGcrvsumzOjifT8qFLLOdB+N2s1PfzoD4dJSk0iMy1G4ERhstqIiIzg8OtPMiULPgfaS9/hv/KnyMsIRmWZZu+RVn74rz8iSC2h5eiLFDXNYhVA+yobD/3nS+y4DGj/8FARJy8F2hudeOyhm7HOjNDd2UlLaycDY9PEbr6d9Ql+aFxd0I90UFFcyJ8PDvPrn99PqL8HNUdfo7S8HHnmImgfIjdnpQO09zWV8e+/e5X1N91EWKAPLlYLEidn/IL8qHzvNcad/dH4+mIa66Us/zQbv/kL4kVt7C1ohYuAdptZT0t9FX9/6hXSMuKxaqJx1g8gterQe0RQXDjGA1/eznjtMVq6py8C2hUEeEt49cM2HrhrO26uUofdXZWuKJ1tPPXHX5N+2+VBu0D7GOtt4ulnDpK+JoHuQRNOEjlrswN47HdPcs2DP2BlSgwa69AZ0F7JN78kgPZKghOT2HHzZtBextN+IWgvf4nfH9KwOVFC19gUYyZXdm/KcPBy9RbwlhtprW2ioKSbbffsRi0wJeYsKOViJnRDHDhQwF0P/ysJgWrmWk9fFLQbz4L2er75s+9dHrQjZX0o/P75Dm66M49AbxU2ox1nqRuJWYmonCUOmsJg3SGOHz/Nkd5g7rwuHrnEjtkiw9PXlyA/Z7ryX+VPrxXjFrOGnTu2sTHFh6n+ah782T7u/Qhov4X7b0jAVzZORUk5hRWdRAlxG8YujhZ0EpGYdT5of+mPnNQqcU/byBc2xDhAu9WsJ3//Plr7tbiGxBHgMs2hNz8g9fov4H0BaHc26XjjxVcZ0FvJ3LKdk79aAO1JPnNUllVR2KLnnls2IhHZMZlsDi5sSGgIbtKFj/381Bi93V20t7bQOTDMgFM4tyQaOFo8g6cA2m9ai9w4ScWL/8lx0shclcvmlCBEFiNGXQdPPrsfmYcvAX6uaHu7OXRSz49//xU8MTDU3UlLexc9/WMkbrqV1UnBDl77RUF7ayGnCvIpUK1ji/EIbbZ4UjNXsXVFKNPaQf7+y1/gvv4ekoIktLU1c7ANnrgoaG85B9pz4plsLmP/3jdQ7HyY69P98RaNUyCA9uIG7vjO5UF76aHXqWxsxylqLb59e+kOupm1Gakf29MugHbjWCO//sNeEtbvYP3GNXhYRuipOMBfDljIW6WieWzmoqBd4EobZ2fo72yhvaubhpZeXP0iiI8NQty4lzc61nL3RUG7E6X7nqasrgNx5FpWxnhht8wjkvmicTWj66/npTdrzoH2N5+l1gHav8bW5E8ftFtmtQy1l/OXVytJSEtEyQQNXSP02/x4/Ps38dwf/oBZJsPuHoDYZidGNkSDLImRunZSU5KJDnOh+dhTvFGjRDRvZ9O1O9m0eS2h7hJmdV384Y97CfQXowyLQ29xRT5aicUrjI4uE7npUfgpLRz9MB/P+Gy8ZfPkHyxDFRLJpt0XgvYOiouKeLFYxC9+eA9+HmIaLwLaLXPjVJw+TXFZHd6pOfiKxjh5tIzAuAyiwy4E7bV8cOw0RxoN3Ldno2MDPGexo3aTOWJojr5/guDM1Xi7TFMnbLokntz8xbtwNfTR3tVDU309RqmG2FVbuSYt5BNTr1kG7cugfVk95oLkSh8LtOtsfPHLG3j2N79DnbaFtJQEgj0WAthcfaPwVgqR/EtPHi4A7Zt2kRMiYbD0HZ7KHycuPZPMWG90nQ289nYhN37ju6RFCcGOH92pn3rnKSrq21Bl7GFXohOP/uF5vGIFL1sW/m5SzBYLXp4evPviY4xLgz4K2nOTCZNMsf/tI/jk7iQ5QEpHySE6J5T4p27jztVifvpvfyVxw3ZWZKfhMtZG5aG3zvO0Xw60v9gg4c//71oQ2dDPTNHXWkdVRSXWpNu5fV0U/kKQj36MlppSnv77QdJ3XEuYtyudFSdo6x0ldvuDZzztC6D91vXxaLvreeyRv+C/+ibSkmLwUzojslmRK+y88vjjuMatJSY6jNnuRj7cf4LN3/kFibJe3jpUzozdjS/dsRN3d0+Hrr1DQcVuYaizmQ9e+huVE1KyN+8iSmVguKmII406/LPv5O4tMfSfeof6zqmPgHZXdx8ig2Tseyufa26/k5hALwQ2lIuTGKtxir888ivSrgDahWP52clhDr36NDUDWvDLJis7l+wAK6//5U/YE7eTm52Ieq6L6rJSisb8eXB3HPvfeA/XwGjWb9uE01gHT/z7Y8Tt+Qp5G7LOp8csBe2ac57269f4MdDfR++EnS07ryHYXc68yYrSxURLVRX5BbXE7ryF9BB3nG02XFxgfLibQ2++hefqO1mTGoqps4TC8mY6nBPOcdqFk/iZQRoqC3nkmWPseeBBEiNDaMrfS2NTw1lP+1j1Pt4oGcQi82RbvBuPPPYB62+5icToIJSCZ1YsBH6FIHcSFFnsTPZVU5B/ijdPz/CFe6/F312GyCZB6izw3cd485UD+ESHMTo6jXdwNCtXZ+Ft7eE733+KTTftZmVuBmjbqT26n1q3BdCusXeRn1/EqfopbrjtWsSDJbx1pJWQhGxuc3jaHfCcvsI3eauwh0lFODdfm4tGLsxrM++98pKDZ5604Rr8rf289Ow+Uq/7Ir5M0FlXTq06h4euz8Ey1sgHJ2qxu/myNS+dfT9/GO9rv0Z2nIa2mkpO1/axa8+thHoqwGpBqdbg4enNQgymjSmdDsOsgYnRXhob63mjbJofCSdDBXWY5H6s2bQOf/E4bz7xGKKMG1i9Opf0UA/spllme0r4+RNHiUlJJSXSg566GvYdmeFffvsFR7CraWaawa5mSk+dxCX9Nq5fHUewl/KyoL1QvYE7fNrJb5gmIDKZjdnR6Acbefrp91lz2xdJCbRTXVbBW6Vj/Mu378DH0weVq8wxL7DNoR/v5Mff+zPJ12xnRU468pl+6k5+QIE1hTu3Z+Ju7KW0tJqmMSe+/tDX8JLh4LULnvb8Eyd4tkTPz751B77yOQqPn6Bn3ETa+jzs5U9x2r6WtdkphNgHKTlVyMFBP37+lRz2P/k6dk0gG2/cgOtILY88UcXur97Oyqx4NDIX7DYzNsMwTz/+Vyw+yaRmZRPkPEHJgdepk+SQFy+iunOE0Yt62k0O0D6mn3MEahcfO8K4yJ3QuHiCtId4oiiQ665dRVqUlLbqcg68X3bG0+5Ce8E+Ciua0Cri2L0pHZnYjF3sikIyR197Nc+8fJzdD36duNAAhio+oKq2AYPfam7akokMO24iHR8WlfPBp+BpN0720FF5iF+/ruPGG9fibhukuK6LDmsAf/3hnZS+/STHKruwaGLJzEwiRtLJX14qwu6XzNat6x0xORWHn+WoLpts33kMZgnuwTGsXZOJn8zI/qcfpazbgG/yajJSo7G2nOCd0y14JW9h64oIbGNtvL6/kLxb78HTOsiB108h849gy80rzvO0hymnqCg+xTOvl3DDl+4nxk+gxxygpteAetOdZz3txukBjh46TGFFB5vvuBP3mRbeebcA3+g04sL9z/O0e5t6OXG8gA9Lu9hx262Eecgdij0Su56hnnZee/MU1937RTxtAxQWVDBpdWfPF+5GbddjMs7SVHyENq0R18Qt3Ls5+RPLBbAM2pdB+zJovwC0D3bWU1laQJcql9vXxODlJmWwoZTq2lpafdfypdVROM8K1JAqRmbE3HjrGuoOv037pBMKNxVqpRyFUk1s2ip8lWLOSjSf9bSbOfryi0w6+RC5Yg2pwQpMk928s/8kUxYJMrkUm3GeCTy4+frN+GncHB+sC6+Wkg+oqG1gUpXAtRvSqTv+PiNzdlyUHri7ueIscyMpPoqSo/vQu/gQl7OVDF8Rww0neLFCT3Z6EomeImqLT9M0BX7e7mhbihk1eRGQvpO71qt54+8vMeXsTmBUPH4uVqbby2mO2MmerHA0lhGKiuqoapvlqw/dinAWIGwtpofbqK6r5/0OEd+7Pp2u3j6041PopyeZnp7BO20naxJ88XB1cQQ/6oZ7KDp6hEGbErVKzUhbJWO6KeK2f4WN3v08X6wlJSmZrStimJscpujQO3TNKnFzV6NSKFAq1URG+VN0YC/TTt6oPH1ALxztd5O15x5i1TMUnzxNe6+OyKRk4jNWEu7l6uC1CycfBt0gzaff57UKHXnbdxHvK3FQVA7mN7Phge+yKlxFb/Fh2vtnUCXmsSXdh6mefN7NH8TVK4j4cBUV+SeYVwWgcVMgl7vh5e2Nt8qJfa88Q+zWL5MRG45ippO6mkoODKj47i3rHKoJi5fAG207/RqPv1pKaM5Wdt2wkxAXA02nDlM2MOtQ1JGYDMzOmvCKX8eaeAUnDr7D0IwNj6Bo3CRWGgrKidlyA9kZcQ5lkIVA1Hn2P/Ek1qA04jMyiVBNM9j4AS8VqbhmXQzGiX5aO3px8vDD01WKRK4hMswf2/QwtZWVjOBBoJcSF2c5/oEBeLhCR/lJakfE+Pp7I7NMop2ex6CK5at71iM7I0VoM07T21HP62+8hzIkkdjENOYHapkY6ydy8/1khaqZaDnG0fox7Ep/8pJ8Ofzuexjd/FGrlCjkStw9fUlLj0MhZHkUuND6MVobajl8shpNSDhqhQsKN088XCVITDoOV01y3Y4VjLTUMKoX4ROTQkaQmBcefxY8AghNTMVbJozhCtoVm7l+Qzge4lEqyysoquohLCEetZOehsYRQqOTyNuyFpXD021nbrSNkwXlNPXo8AwKROXmRkxsJB3lBQyN6FAEReEjt9NYUknshmtxZ4rBlhqabX4k+yuZmRhmyq4iLDaB7CgPTrzwF0Y8UsjISAL9KI219aAOwlstw1mmJCQsgrDQYEfgprBp6Gqoon9Yx+SMnhm9np45NXftSHMEonb267DL3XF3MtHePUr6hq2kJETho1yYX8axNv726odIlB4E+nowNzVNTaOFe+7PZUKrRaedYG7WgE6rIyhzGyvjg/B0kzpkO0f62nn0+bfYfvO9JEcGYeytprqqihpVFrfFiRwBleMGG24qN6xzkwzNuLHpmnWEamw0VlTw/olqopMTSMnIJSLIG5WwC7FbmDdoef3JvzMj0xAQk0SEvzsuUz28U9RBUIgfEpOeOZMEVWA8127JdmyEhSXQAdqPH+Wp/BHuvXYFzrZZRqbMuPmGsXpFAjN177K/1oSntw9+bnYmJ8ZpNfrxwA3pVBw8yPCcmPCMNGJVJl575Tjha/LIyUomzNvdEbSLzUh5/kGa+mawSuQoXWwM9Q0RnLONePU0lS0DaK1qvnHr5vOWY+v8DOPDfZQ0diLGxtjQMFJNEFFx0fgYanjmQDd+YWEkxgdgmRmnqqyZ67/2TYLcXND3NVBTK3DlZwgI8kMYch7+4QT7qTHqujmw/wOkgYnEJmTg7TTJSG8L1V16goIDcFVoSIhwo2tgkJIWHffdcwfeUjOVB/fSYlSiSd/AzmiPhbpa5ig4eoC2ET1h2dtJtFfz2sEJMjdmk5ERyUR3M++9+CfCdn6H9JhQvJTOmA2jDLaV8cxbLUTGh6GWmxmcnGPKyYeH79zOWOMJ9h2txqoKZe26VfgzwJO//zvuK69lzbqVBIoHaSh+nxrrGrYnyehpa2XQICYiJZsVcb50F7zOmyWjeEWlc01uPPNdlbyw7zjJ225jZXIos/2NHDpyCk1kCl4KEc1VvXgEh5G9PobW957EGn8nq1JjCHIX0dfRyJGDHzKvCsbbS838cCd6uwJN5g5uzgp0fJssczoqi4soKa/HOy4FT5mZttoO/KMSCA7wpKvoGNoVt3N9oh++znOO9aakrAqre6BDctNZrsLXyw3x/ARHPiwgICEVjRIGu4fAyY2VG3PRdTQza7EzMTKA2UVFQPIq8pKXPe2XogcJ8ZRCIOol1WOWA1E/arrlQNTzA1FnJkYZ7O9hUhbsUPNQSCXMjA4wPDyMVhlKRogGsXma9vYhDEYxyelRYNBSXlxO9+Aos3ZnNL4hrF2/9oxH7kKbW+msrWFerMQjKMThMRQubW8jtfUt9I0aUHoFkJGTQ5BGfsnMo3ptP13dXXSPW8jIyUVpGqWxro6OnkGMIhnuvuHkrkhifKAVs0SJd1AU/koBI3RTM2giyN/PEdU+qR2iqbmJebErYy3FTNg0eKft4MYVvgw0l1Pd1IdIKRyte6G2TTHmEUNSgAdym57+vhGGdGayc5POBqIa9TqGRkZpH7eTG+VBdXUVnb0jWCQKfEOiWJ2TjquL2BFYtij5OKUbpKGxHZPElcHWasZ1OqKuuY81ASZqB2fx8/ElKsgHbGaM0yMUF5XSPzqOUeSKT2AYK3PSMA82UF3f4VC0Ubv74KuW4RMd45By1PY0O1RStEYpKas3EuHtuqCQIUAi0ywGXQ+lrWNExyTg4+6Crm+AlqZRkrfkOk45dD3tjE+bkHqHExnginGim+aeGaRungT7q9EPd1JYUsWEweSQi4yIjCY21JvWhkq8ojLx9/LA2TjByPAQrdNSVieGnkk6taA0ZTTMMNx4lGfe7iFj3Wq2bctBZrc6FFOqyoro6BvFKFYRFBbDyux4FGIrfa1VNLR0MqwX4e4XSoAc1IGR+Pt4oHa4aAXQbqWlvMwRAOntH4CHdJ6ZsTZq+qTExoSiYIae9maqGzuYM4vwCIolNSmOIE8pk8NdFJVUOmQCnZQ+xMbHkxAVhGhOS/GpQob0oPH1wtPbC7HUncy4MEeg9ML+0sbstI622jLquqfwi0xG7WLCxT6HJiKTQA8pc9ouOkcMIPMgNtgL/WgbReUNjI4bECs0BEXEsjorDqmgHuMYKnbmZrT0t9dRXNPFvCC1FhBOoI8ajdTCpFsUiYHu2Cf76R+dZk6sIinKl/7GYurahnHSBDsUPZSmCcZdIogL88BNanPopjfU1tIxNk9oXCwKC/j7+RIYEYp0yW55fLCd1uYGmnsEJSQNObkrUVq09Ha00T5iQOMXjI/EhndkrKOdc+OD6Mxihjva0NtdiUhIIi4mEjeJibHOamp6ZwiOiidAo2Cyv4PTZfXM2ey4egWTkJhIXGQwMgd53kZ3XRENrYI0oxmlxpe0lasdp1KW6WFam5tpaOvBhJSI1JUkRwagUZ6RfBS0r61mGsvyaekexeLihrdvICKLlMQENa0NdXT1DDrmnWdwNGuyU3F3nEI5+D/op3UUVzcRnZjukPazTA4zPDTEiCyIzFB3pgfbaGxspXNoyiH/mrFyNeF+auSCGslAD001VbSPGElbvYGoEN8z41JI8mxmoLmMmuY+7G7+RMXGEe7lQmtlAQ09WowoCY2MJSU1Hs8lko+OQNRT+TxTNs29OYEOz60mJJb4xHhCveTMT/Rz8lQZI1MmVN5eBAT6OeySFhPCZG8z3UMTDtnY5Eh/mitLMCgCiYwIJ8xPc3aRNhm0NNXU0NrRh14kxyc8gdzUGKSWCToGx5m1SclJijwftBtnHHk8jp4qw2C0o/IJJTYunrhwQf5wnOKCAoYMEgJCQ/BSK5gcHSduxUpULhIkNpNDQau5vo6mXi0isQuRSZnExYShEhvobKymql1LQHQG8ZEBSC3jNNRU0z4wjswjjKyUUCQSO4PaWTLSUnB1sjLU2ojW4oLcP4yYReUSm5mezlbG9SbcA6PxYZi61lkCwoMICPBgbkJLa20J7jG5DrWyBfUYC3P6ccry8+mZNOLm7YvayxOFq5KcuBishjFqWrqxOSuJioxAjoGKkwW4R6YREBSE1DzOSH8bw/ZQEsO9sU330zukY1qkISs5AvtkF2XtYyhU3iSE+2OeGaGispWwpHT8fL0wTw7RXl9JdfsYHgHhuDop8Avwxi9IhbalHLt3KsF+no7NoHluBu1AG4WldQ5aiq+nAo2XJy4eESQGnokJs1sZH+qmtbGOup4J/MKi0IhF+Ab4I1fKmOzrYjYoiTgfN9xcJBj1Ewx2t1JUXsusWYSrILEZF02wxoXehnJqusfRBIbiIZOjUcpR+6ppLS+if3wWu8yLiJg40lKiHf38SV3LnvZ/wNMuSAleSiN8kRcv3CNI2FxKFlKQBxPuVSgEj9jFgbQQtClIGi7qml94l0Pw/0wmmUvdI/wu1EW4LifneDXqMUI5i2VcSqddeM+lZBiFuiwGol6Y3Gdp2wSd9kU5okvpfy7a5lKymovvWsi2twAjBGmhuro69uzZw+UCUf/hybWYrtpRwMUSb1y55KVSpJdNXX2Joj7e83aHdvzIYK9D7cQ+O0ZxQTF4hrN65w2k+S2MzSvJOl2xVWfsspgs6DylVIEaop+mo7sXmyDjNzNMTXUzunkZu+66k2gv+QX0ojNvu4StFxJ+nLH/RefVQnKmT+NaTF6zmPDn6t5hwzhnYKS3h7rT79MhimflinRWJAQuXZnOJpJamsxrMQHT2WRZV/fCS643gukuTPy0KP31kfl6NenVz3bV+UmgLlfNpe87v63nPyUEVy4m9rqaZl+QK+ViI+NsMqsrlbc0N8bC/HD8vawEsGNEXmHgXWn8XG5uLz57scRdZybxuXQ15yWzWkhi88+NoSWJzi7SxsvZ/mJry7l2fnQNHe+u5XRJKa+1y/jjN3bj7qa4aLK0xT68ks0v2ddL1pePVYYjac9i8rqlU3ghodeVlp5LjeuP2kkIMF5IVvdprWfn2eZjzPcrzZ+P//u5xHxXst/i9+rK801wlnx0vbtU3S4+NxfK+Oh6f24+/KM44HI2uhrQ/oMf/ICgoKDL6rRfCWNdDW4UMOiVsKdgu0vJOQrtvKKn3WKx2Be1Iy9mmMWPxuX0vy9ctC8sZxG4X6oxwv1Xk1xpcaJeTg9+aV0udd+VtDKFMq6UXOmzsotgmyslVxLuuZo2XTighDY2NDRwJZ32j7+o/G99ws60doDWujLyy9ow2Z3wDokiNTWFpNhQ5J96mnmhIy0IJxs1FacdMo+zNid8gmNITEojJTbE4em8moX6f2sPgBndYA8VJ07SqLWStSGPhKgQNEu8i/9727Zc82ULfLIWmBntprmljdODztx33SqUckHhZPlatsDnxwJXA9qF5EoBAQGXNMonhbGuhFGvhNOECl5VcqXL7aYWvdeX8kpfCTAugtsrZUQVPO3CJZdfXHR/0UN+ueyhi5sDoZzL7XauJiPq1XjalyaM+u/2tF9NmwRv/IWe9vr6eoen/XLJlT4/0x8spnn00xNoJ/TYECNXqlCrVbgppJ8RWBYyohoXMvJN67EIdXBV4a52d2Tl+0y8SP+tHW7HND/LpFaL3ixG4+2FUiG7+OnCf2s9l1++bIH/fgsI2ZMNhlkmjSKCvN2ROHg8y9eyBT4/Frga0P7973//ihlRr+RpvxqMdSVP+5XKEHrtip72T4LT/nmmxwh0lEtRWy5nF6FzrpYeYzKZEFLsCtm6LtwcLJ4sLL7rSvQY4ffFU5NPnR7z+Vk3llu6bIFlCyxbYNkCyxZYtsBnbIGrAe2fFD1GwF+Xw1hXAu1Xoth8ZqB9ObnSxQkLV7LLUtB+OfrR1XDarxa0f6ac9s948i6/btkCyxZYtsCyBZYtsGyBz48Frga0L2dEvWA8XAmcLmdE/d+dEfVK018IFloIKvqMgoAuqNDZ919FYNOV2vJZ/+6gdNntC3Suz+LlZ953ucDnz6Ia/xff4aACLoRcfw5oTJ9tDzpsa7Nhs9kROwnJpT6p2bIQ1HexoON/poVnA4g/q3n9D1bWcVIr2FYk+gRt+g9W5nPw2LnAcvH/yDXiXIDplQPFL9Zdi1jwckHzwnN2uyAaIqyT//xauQzal/TEIkd8OSPqR4fn5ykj6uXWUmGMmOb0WEXOODu74PwJpie+mjVcmPzzhllH2mghItv5swgWvZqKXcU9Qt2tZjMz81bcXGU4fep8VDs2i5m5OTNOgg6s1Pmz2ShchS3+L9xiNs5htokQS5yRfYKSZv8XbPPPtsHB3dbrmTaYUXv74ipIA34C9G2b1YLFbGbOInLErVxSbebjNMBuc4gHzM6bcXVV/QDVaQAAIABJREFUOHjmn9QW4+NU42rutZiNjrraJTLkLoKy2NU8tXzPP2QBh1qcGaPRhESqcCTWOi/P4D9U6Cf4kN2O2TiPySbCydkZ6fkJVa7wooVN9dysHpzkuDg743SJb7Hju2eaY9YiRi4VMMM/J/+4DNqXQftycqULkitdbrZazPNUH32REZd4IqMTiAs+k7jiE1xLzi/KyvycCUQSXFwkmA2TFL27l/Gw1STGRhLrdfFA5k+0OnYbJqMJqyDdJJNfNNHT1bzPbBinr7uZZ08McN+NeYT4eX7CH01hETZitYsQOznjhAX9SBPvH+4iNFlItx77/7P33vFtlvf+99uSrGnZ8pBlW/Lee48Mx9khG8LetGW1hW5KD3ScjtMWKIdSoFBogULYm4QMSAIZjuMRJ473tuUlD8mSh2TLGs/rlpMQZk+f0+d1nt/vcP+TWJbv+7qv63td1+f6js+HLyj7ZsE5S+2BA0ijM3zy8eGBi9z5/2svrxvHzBQ9Xe2MW+243AK/3OIlEovRRMbiN3iaQU+QTzxpVVrE/0hX2Sf6ae8fYWBWwbYVuf8jbfhXP9RlN3PyxHHqTjfjDooga/kmCmNCCFJI/ulHCcDCOefAIxbAgoQ5ywCd7a0cHJTx9U0lhAR+PuXwlz1o8fA9z7xbhEzqj8Q9RXt7O3uOdLDjqkuI1KiQngUwggbC1HAr1e3zJKYlERcTjv//IFA2tp2krbuH+chS1mfr/0mg9s91v8c9z9iQkdrj1aSu3IYhTI3y81Ty/rnb/p/zbfccA93t1FSdInT5NgoMQQTK/nuA9V/58h6Xk96a/dROBfl0NUqSIy+4vYv+ljOYLLMoDBnkxIV+8tFeN/MzVva89QLylFWkp6YQF/z5TEbzs1aGWo+z3yhnZVEW6THh/63X+Aq0fwXavwLtZ0F7hD78LNvMolF8htrT62V+3s6Hz/+CPsVS8gqXUJIa7uPlFYsWVRvP/qEvBcQX2hYL3oXFXywyIi8SO58rsBU2QOF7QrhW7PfpEKIQyp3m1PFmRPIgEjITEdsneOeR+xnOuZRlxXmURKl8YTfhOR8//mxonU+161NLhcfjPstNLWgB+C2GjS/gkz7Pl+xy0NHaxcS0k+SiQsKkZ6nQP+VPE55/7p6CS+XTKTDzthHazpzgnpe7uP+H15IeH+XzvPhAgMeDn5/QV2f74HzqBb7fLfIRX+CpEfQHzn4u/M0iT7aH4bY6RuZlSHVJpIeIsfZX8dQzTWSuKGPV+iKUvr4/+77n+8PDgtPOyQOHkEanEx0bjVYtW2yXL5Xns+kJvr4RxlVopzCGgg0IRdrnh/jsGPg+F97pY6RyLqLnJ2gwnPv83Psg9NtiGHXRVDx43F6E7/oJn5+1H7fHDRf2F148bg8CtBb645wH9Vw7z/3dORv8RIH353Ewe93MTk3S1tzA0MQ0xo4GrHOgCIsjMSoYbUwyzsZ9tLjCCMpYxrXFcT4aVgHQf3xvoQ+EcTqbDnWu/ReuuYLFneU5d7sFzl+x8FoIHSrMoQvHajGUfTZlxPc9PxxmIx1GE0OzCjYvz/bdyyu87Nn0Ei9CIdVnXdSLtn1+tM63+TNz4uzMXWQVE3745P3O27ufCPF5N+KiYNaiiXzS1s6xovtS3IRwuTBPPuXunRlp4b29lbQPzbByyyoM0clEaRTIxX54ztmaYA8X2M65VzmnhXB2ocHpmMLYcBSTJpv4yAiUtm7qao7zfKeK39+yiYjggMVUkU+ktSzakq+HfLb/yYVjwT7FRF8zndPBpCbpCVfZqamp5cmXa/nBvd8jPiwAuWRxfDwLDh9or+twEp+aSGxMOBKEMRTm9AXz/fwjzvaQL4tlke/aZxMXrK2+cfvEz4t85R+P6eLcPGfzQp8JWs1Cf7XU7KfmVAOOhK3cuCIRuf+ivZ6vsfKt24vzWZhz/3BMz35faPUn2imYsHue8WEjJ0/UkrxiK4bQAOTixTkhtOgTe8YF68biyy1qsAj262vbWbsX3uvcevcZDvALTfrjreasKQjvtLjvXFhPdm4+Cfda/Hyx/z+9Xp1fj85uZJ+OUJzfK3xr5iKbnchjp62+ht3vfID+sjtZmxRCiEKIbnxqTvj6e7Hxiyx4Hzf+3HxZTEMRSCUuXEcX14LFlJNP7Z1nl5VP2s2inZybG4KDp/m9v/KeJZzcvAI2FST4xmZxDXNhbG1k1GxHbkgnO25RfMs3b33/cTNnG+cvf/wlqqJrWFJcRGa4fHG8PhVpctjGaK96m6dblFx90XJK02IWtU8uWP99qXBnU2gWyT7OQQWPr00X3vcr0H7hBnJuwno8X0oG/1VO+/+FhahP/RsyPyfzUjWKoGA0/m4sph6m/ILRhgSjEi8wPT3FsHWB1j2/o0dUSHRMEglaCQ63hKj4VKLDg/D3zjExZsI4MMzUvBetPp6YyFDEC3ZmbFaQKxkfthIeHYlM7MI2ZmJw1MKCSEZ8ciq680p0HtwuO8bWGt556xhuRRiFFcswhMg48tQD9KVuJDVWT4Lc5ZPb1iekEhWqRLQwy5hphIGhUV84TheT6Hu+WiH92NI9LiyjgwwMm5icWUChDiUpNRmJfRzbHMhVakICJEybTdhcMhZswxw/fIKe0RkK1q8jNS4etdfq23Qd8y4WnE5CDbHMDHYzbrb6JJyVgaFExyegC1Kc3/jmrEM0nzrG959r59F7vk5WQgSzU2aGBwcZmrAhUQQTnxBPqNqfefsUpskZxM5ZJiw23JIAwiP1xOvDEHkED043Jss0XomcgEANYpEEjdxB3Qfv0mqToEosYmVqOBp3L088WU9sTjI5hfHMT8/hr9aRnhRDoEp+tm0eXE479R8eQW5IIyIyBPGclb4+I9Z5NxptDDGGCEKDVGcPGV4mRgaYdbqZnZ1h2mZjziUiMj4Vg2ADHgfmcRP9gyPMOCEiOhGDLgy1XIRjehJjXx8TM/MEBOvQR+kIkvlhHhmgb2gcl0hOhCGGqIhQxM5peru7mZhyIAkIRa+PQKuWMNLbw7BlCpFUTZQhmtBAOTZTDwOjVp/3MzA0Ar0+ijC1FPPIIAv+cuzTsz7wKpYpmJ6aJykpGrlUkCm3YpuxY0dFrC7wE0DQOW9n1DSMbWaOmv3P02uD0LRVrMmJJiA4lMGDL1A16Q+RGayLVTFpdxIenYwhMgy1FGasE/T29GG1L6AKjcKgjyQiRH1+Q3LPTzNutmGzTeGan/EpoQaERBCkFPnGf3JKGKsw0lLiUTDHmGmYoZFx7PNuZIFaEhPjULitGEcmGHHI2FCaypCxD6fL5aMFtFmncYkUJKamo9UokZ1NZfO4ncyaB5lwyXHOTPnAkzIoDDUzdPYYmXK4UYfq0BsE6XIJY4O9DI6amXEsIAsIJsIQS2xEoE8l2Tg4jGVmHnlACAlJyQQrwDw8wLBplKl5Dwp1GIlJ8WiU/tjMZqZmpnH7Lcrcz7vFhOtjiYoMR6OU+g4abuc0LdXv89beekbnVFxx7Ub0calEyF1YR4cZNk0w6wJVSASpgmKqnxPb9Cy2GQcyj4MZkRpDRLgv9WXBMcVwTxMHXtuJMXwpOelpJMsFBdxm/toIP96ah9jPi1cagDYymrioMMTeBUYHehk2jTPjWrSl5MRYlNLFA6ZrbobRvjaqDuzmtC2cwrxs8tI09PV08NgzH3Hrt65B4V3ATyQjRBdFTFQorvE2TnV5iEuOISTQz9c/xlErSAOJjY9HF6Y5q77pgYVZeofMOGancDhmmJ3zEhBmIDkhCpnHjnXagdMrJUoXjJ9nnoGeEfyVKpQBUmZtE7jECmwTowSFRfmoUx2WEYzD47jFcqLjExltP05tXTXm8BWsS1SysOBBFRpJlD6SELmHkd5uRsxTONygDtGhj44mIkiO1dRP/+AoUw4XqpAw373CZG5GjH2MjJlxeCQEhUb6VIZlorOw2z3PxMggp+vqSVm+kRDpApPCGI6amUdKhLA3RIWgOJu251pwYBsfxObyZ8ZiYWbGjp9UgVanZWFyFLPN7psPwZogVOJ5XHItESEqZP5ebBYrk5MzhBkMvr4UsK3DZmHKOsmMy49Zyzg2uxNlSARRej0RGjkLDhu93b1MWGfxUwSh1ekwaMQMjs8RphX2DBFTFhvDw1PEZ8ajELsxj5uZc/sRoo1AJV3EAbM2M1bbNNaZWRy2CabmQRedQFSYiqGWOt586W1CNt1AunIBIUExICSc6NhYtAH+2K1j9BsHmbDO4CcLQBsVS3xUKF7HGGbbHNaZOVz2SSZsc6jDDMRFR/rWu7lpK/293YzbHEhUIb65GqULPR/FmZ4YYcrph1QRSKhawuzECKNTYkJ0IQQp/ZidnqJ32MZ0/ZvsHtcQExNLWXSQb86G6BOJ12uw9nX6oowKfRrp0YHMWIR91eRTlJWrgwjTKHj+jz9DlrWV5Lg4wv2duMVKYpJSiAgW1pvFqILdaqL16Ks8dhLWFSSTpFUz55Gg0cWQHKtlzjLC8Mgo49YZvGIpIZFxxBu0+LtmGRsZZmB4HCcSdPHJxISHIPa4OXqghvt/+mff/X/9p7tobD/Jk089SX9/v0+H5v+qQlS32+1jfTx/MvykE8GnHir87h/xtH9ZYZsA6s+ph36R4JHAkSlccvkXh+EvVET9VDMXT31nDxmfPj1f+N0Ludy/jLpHoEMU2vJF7/2vzGm/kNHl897rHPG/QPn4Re/9X2GPEb5zjqLSN3nsdp8i6mfFlYJ54Mm7sXbX0esJQxOfQV6Yi7o9O2nzz6G8NA+Dv5Wezg7OTGuRtP+VrrlEZPJA1H42zDPzhKavZltFNtLZEVoaG2joHMDu9KAOT2TZkjykM6MY21pxhcVi6rGQW5qByDlJX3s7fQJod0NCfgWlBRnERQYjwsWCw8yxN3ayc3c183Ity1auJCcribaXH6FNl0+QUo56dty3OEUUXMTFSxOZH+2ksaGRtr5RHC4vGkM6q1eUkhgTgU+V2uNmfmqU6qoqWruNmKfnkAeEkbV0PQmSIdqMVlTCRm0IpvdUJbPBybjHOqn86Cgdw1PkrV5DXulqFKYjTC2ImZ7390mtZy6tYKj6EL0Dw77+EDaX+PxytpSm+DYl4fo0aE8Ol9LV3kztqUZGzDN4/WRklq4kPUbtk7g/dMqIPlDE6NgY5mkRscnZbFi3BMlkB+8fqmVk0o5UqUChCmDaoaIkXcKRt3fRYvEQnFHE6rwU8qIWeOrJY6gjNETEBDI2bMY2r+Kyqy8nLT4StVxIORBUSafZ/9wLqDOXEhkmYdLYzEc1HbjF/hiSiygpyiFZCO2LhGiCi+r9b9JrczMzN8+cZRSLzU5g+kq2l2citZtobmygqWcEh9NFYGQmy5cUEBMsYrDjDJU1TUy7vUTEZZGXmUiIv4OTx2voNVlwuiEyJY+M5HhCPCZ2f1Dlk7ZX6hLJzUoiJsjNgV2HmFjwIFdryS8sIT4qCOPpg5zsHGfWPo+/JobcgkKKMyJpOPgWJnE4TruDkGA1/nIlrae72XrtpUSHqbH0nKGzf4SpwHQ2FsV9YZ3BR6/9J60TEFFwMZeUJvjkzetefYx9XTYs/loylXMMmsaRxZWxoaKQuEA3XU2nqD7dyfScE3FABPnFRZQWZp4Pkc+ZOzl8vJmefhNBAR76+kdw+IcRG6lB7HUwPDLBrFvOxVddQ6zCTmdrI/VNHdhmnSwgZdmGLSQELjAwMkbnjIpbtxSy57XnsS6ImHN6mBw1YZtxkrXqalYUxBMRrMAPrw+sGOve4chYEK5ZG1pNIKGRcUgmOqlvH2DKPo8yNJrUzBzKsgy0135EQ4eRCes0IkUwkUk5bFudR9NH+2jqHsAy5yVMF0PZyjVEiiaora6lo28Q+wLIlMFklJZTnBJJd2M9nX39oNb45NLHJ6zoMkopKy2hMFHn86Y6p4c5uPs13t5Xz6hDzqoNS8lYvpHI+R66W9ro7B/1gSaRMoiKdRcRG2Cnu7eflr5RDIFiHKp4lhZkE6UNZNYyRHPVBzzz+PNMRBeQm5tHYaSMOcsgT52wckVhBLPTViwLCgzCO21cjv+UkePHqukyDjPr8iMgNIqla9aTrg9GKZPgsJroqD/GSzt30jYfQU5WAWuWpzA3O8bjT7zH5m0VOGxmLNY5IhKzKF+9gjBrLfvqROQUxOHvHuXUiRMYbS4kci1lK1aQlRJHaIAUPAsw1c8z75zAbp9G7J33zSsU4Wy8eBs60RjdA+NYPMFsXp6Dn2uCt/9+ALUhGn18EMaGSibkBuZMAySmZ6OSSxloOUWPyYpYEUjpirW4J1o5XXOEXkkq6QEOLBNmvKGJ5BQUsjw5iJOHPqB10IzN4UAWbCAps5D1RbFUv/82zT1jTLvE6OKTKFhagcE9yInqOroHx5hd8EMTFk35xq0kaRUo/EW+KIOxu5X9u/ax9JrbkVraaW44Q5vRgr9KQ0rucpblJxIapPTZpd1mou34u5yeDmNh0syMeQy7W0xIdCLBbjMjY6PYpTq0Wi2JmgVG/VPZsCSVUKWTpoYWmtvHKd+2kYgAKRI/L6b2elobG+ieVyOZGcU0PoEnKJ6cwlLW5OkZbKmh6lQHo5Yp3P6BREXHsDw3ikPHuihcVkZMmIju0w28/2Evl33nRgzyGerrGphyySletgJdwGIEa6ClhtPtPfSM2VHMTzBmm0ETk0txQTqSyX7effE1/ArXEGSfYNZiQREeT+7y1VSkaThz/ENOt/QyJhwcZCpCDMmsXb0chaWGk21jdI+6CBJZGRweZ0EVw7p1q8iK0TDW3cThE6d8B2b81aTlFVJUXIg+cNE5NdB4mKahBRTaeEpTQmivfJfjvUqKlheTEiVmsKudfY12stwN7B+RoFQoiVe6GLZM4wnN5qpty3AamxkenyEwtYySeH9qDx+kqXsQi1OMVh9Hbk4q7z35S1xRxQSqAvCbGmfaCbFlm9hSkoI2aDH1bBG0v8JDh61kRqoJliwwPu1BGp7C1ZeuYa7/DI3NbXQNjbPgFSELTmTrpgrE1m6fvTT1W/GXy0kuW8OSrAQ0UvE/BO2CuJJef6Gq9ieRlIAtBQyqUqk+VzX1nE7Ql1E+Cnf8Mgf2Oez5j/C0gD2l0sUavc+7/Ox2u1fgAf8iVdRz4kpfBHDPgWXh3y9TKv0y/krhb4U2CJfQ2C8D5F+mqvrpg8d/RxFV4EUXOu0fcXL+f90vQl8IYFsA7jKZ7Av7+B8pbZ0zmAv7TwDtra2t3HTTTRQVFqMW6xjpshLmS4+5h7m+g+xt8eCvS2NrrpyX/+PXVKrK+Np1m0nwDtNYU4c1eRNBLQ/RaM8gp3QN5WlKBhsO8af3xvjWN7Yx0dqAybZA2rrNFGjdPP3IE2izSxFNT9B9so6JhAouXZFHGMNU1fUwjYZLti9HMlrNE2/0U1JRzsqKfAL8/fB6XDj6aviP5w+g0iVx9cUbCPKb4t0//JrTIWUsW1FOUcg8LdUHebxexu/vXEPjBx9gdkgo2bSJGOkEf3v0FbK2XElxaQFRASIW5mfpr3+PncfMZOcXUhyvoK/xBH8/KeM71+TTfPQQk3MeVPp4mo+dZPsttxKrnOLDXe/RPTbHJd/8LokaJUde+AnHuv0ISljK5lW5REeEMjs1j1wuZd7STW1dPW+edvPQPTcQEqT6XNCumm6h6kwPJnE8N2wuYujoTvYNhBGpUxHmGuTlXV3cdPed5OrlHHrlJbqGbeRvu5SFqp1UefO4qKKUJNUEtZUf8Vqllx/fdRlte1+hxxtMdPkWtiWrmRup5cE/7SMqbwnrN5WjsBl59Be/JPfr/05FaTaxYcLCKuRvm3ni7nsJqbiUULkF2/gQptA1fG11EmIvSOVyZFKpz4Ml5EK+/eQvqLGGkZa/nDXpwYw0H+Lnu0a5+4ZVTPZ30zVsp2zjdrKCpvnjH3eSsmwZYQo3LccOM524jmvW5BCiVuIc76K5oYn3W9zc8vUtiMfq2HvUyMS4ncJ4OGKL4Rs7lhKuCcA91UtHSwPP7J3mzu/uwBAiR+Yv86WfOKYmkASEsDDRzltvHGNOpmXdJcuofe5XHLfFs3TpEspyErGb+tn9zDPk3/YLlqQE0125j8buUaJWXcNFGdoL0gE+uSp9EWjf0zaNJKGU69ZkstB3lJ8/387F21cSI7dTfbiayFVXsTxJxsEXXsCujqFgy2UUGRYrC2YGa3n07x8w5AjgmzfvIMIzyM8feJywzFWsW72KMOcgr/z5fvQX/4yVmXo0Kn9ciPGbn+TAcw8wpt9EmtbN6NgotZMa/vSdzfz5rjuxhhdQWLGWzOBZznzwLLtHyvnGdSvJT9P5wMzc1Cgt7z3Iw0dEZBYUs6ooHuekiVffOMwlN99MUpiHumMnaDPOsO2G61F7Z1DJleAYo66mmv3HWrn+lut44y87SV+xkrLyMrRSfKlUrfuf5oMBOSm5xaxIVtNV8z7PVDu45botGBsOUd8+iL70Um5YlU7bgWfZ3Q3J2WXcdFHxoiPG7WKk5TBv7D3DuDuUb397O2qpiLf+8iCjkijSi8rJCVmg8tU/Uq/ayMoMGUNtjZxotXDRVVeSnRCDXhuCUi7FuzDHeH87rzx4H5PlN7K6JJdE9xD1lR/x6IeT3PPDm0gLd3Ngz4fUd0xyxe034Kp9haMWPTn5uSSrbDQcO8Bp5VJu31KEPlTtO/SPGTs49OZT1IpKuGx1CXkxEk5WVfLQo3u46kc/ojQ1hOb979A0NEtI+WZW+R3liXdFlK+Ox+EYoaXTzI233UqInxuJVIZMKM4TUpjcczDexK2/e4m47DK2rV2C1NbNy48/iHLdPZTprAyMjDLsjuSOK9cgdhp54MdPE5aWQWp2MKd376ReXMoV60uIC5ilvr6FE112rrv5WuKDZagUAbTXfcDhY0foUxXznctXIR6p5vmDrcwr9dx102ZmrXaUwry0dLDvUB0N3bPcdetaHn7k7xSsu4Si/Gy0Kgl2u4OmXU/S7E0hryCHCO8Qp6oOc1q9gzu2pxIVrMAzP01TXSV/efgJLv/1nxk/9gqTCyoMeatZkRWBywUBAYqzhYkebKM9VL38B3aNFbN1SzkJ0hGqP/qItxo8/PiebxDnP8zreypp7xujoiCe91s9/OC2S9GLRjhc2UjtgJTv3HEFGqkfYtx0H9/LwQ+PUuufxw+vXYd0vJ6de5pwqSK4ZUcRr/zhQcJXXUdhlp6xxhOcrGkg5ZLLqXz5Jcq2XE5i6AINh9/j2f293Par/6RQZeRwZRtORQRXX7mRoLMlFs3H3mBPdSfj8mR+ePUa3GOneOKFg0QkpJIQHkjV2+/gWX4NV6/Ow9n2IcfO9DESmMEPNkbx2/v+RmbFJpYWZzM32My7r72FYeMd5IgOc/DEIOPiDL5x3TqC57p56E8vkr32YuLDFBjrDjNhWM3Fy+LpOfoGHVMBhOas4+ISPcJRYqztEG8e6cajjuWyNem8+czPqWxXsenyq8mJgp4ztRyy5bBOWsX7fSKS80vZuiQeW98pfvAfe7nr59/C3XeSvgEbIYUXsSF6kHvu20PuqnWUlxcTFSREsqw8+Yd7mYqsoLx8BZmBszRW7efvXaH8x+0XkxajOw/aW468wm/3j3Hplk2szAqnp7mOp147xjd+9BPiAv0JkEkQixYY62/j0QdfYP3NNzPRcowZt4zk1VexPEbGglc4XMh8ZA7/yNP+7W9/G51u8fmfd/2rMNa5e38Z9hSw2JfhRuHwIDhyv8hh7OfxeL7U037Oo/yv8LR/0clBeNF/laf9HHD/Mt7zcwT3X9Zx5xRRv+i9z528LvRcf9oY/lHa0H/lHsI9z50Cv8jTfu47/+gUKNzn8zztV1555ecqoqr9hnh9Xz02h5e15cm8/N4p5A47RetWMz8zzmB7C8WXfI3h935Jn7ycwtIKlsRLMLZU8u/PHuOGy9fQXnOGwbEpMlYsIVjs5dThE+gLl+DvmMA82I9i3Te4MieC0bp3eK+yDdNCAMsLEvBzjVN1fITl69ezoqKUIPnZPMbR0/zq2Q8IiEjm+h0bUS2M8/r9v8KYfRkVS0vJV1porj7CQ7smuOeWbPburWTIvEDZimKUfnYaPjxO5pbrKVlSTJzGH8fMJFVv/oF3WmVE6WNI0fljnRjjSKeC79+xHeVUGwd27eF42yRFl97GlWuyCHCb2PX62/SMzXHZd+8mQeXHB0/fQ+d8NPEF61lfGINE7KG/rQmjycykeYSeQRPHBuQ89e83Exa0GDH5tKd9uu19jp1sZlKVRlmKlvmxVhrGtCREq4mUzrD7kI0f/v4WDEFyPnr5CVp7+4ks3srAu88RtOkWKooy0fsN+Dxnf3vPzF13X0fbey/Rg5bYldu4OEnJZO8xHnn8JJkrl7N+61KcQ938/Xd3ot38C1aW5pEQLhwoLgTtV5Cgl2LpPsX+0xaKly31pQDERWl9KUa+bNOzoL1TmkVecTkV8XIG2ir51uP13HlxKgM9A7QYZyheWkywZJ7D79eStawYkchFd2MHa266g6JYDQqpGOOpjzjy0YccG1WztjQZ8cI4re2TKGVKSrJDefW9GpLyi8krKCQ5UoHN2MwzT+8hNKuQvIICstLiCJZ7GR/opK1vHKfdQvWJLlQRCWzcsYLTL/wKo/4SLlpWSF5cKNOmbur37qRKtobN+YH0tXYwMi1h21U7iA7w/8LC4C8C7R+NywjMquDGsmhmhur42e8/Ys36HPyxsXdvFRkV64gK9GOgthJxVDa5F13GiqTA86D9kVersHpDuee27QQ4R/jZ/Y8RW3QRqysqUNg6ePtvv0G89PuszY1F4pigf2CYSesMPSfeYz55K7l6PybM4xeA9n9DmrWKktWrSJCP0Xb0GZ6sTecb16+jKDMK/3Ogffd/8nJbJivWLKEkCVpqjvLAi9VcsmUloUF6gMNjAAAgAElEQVT+9PT1MuORsvny6wmfG6bXaGJ21kJ/bz8d3WZu/N6dNL37HH02L8FxGRTlZ5BiUPPOo39kJrmCorIyCiPEjPee4b7H3mTTVVcz3F7NkGWWrI23sTVTQ2/lqzxXY8WQksutW5ecXU69mDuqeGNPgw+0f++721HMGLnvj88TnlbCyjWriZbPMtG8h9/uNrE8O5zZsTn6x/259SfXEeYvQXqOItLjZHK4h1ce+C2TK29lXWku8c4+qisP81SzjP+881JitF72v/IedXW9lN+0g+6XHqNDlURUdDSR/jOMjg7QoS7mxxcvJ0Yb5Mt5Ng/3cuTtJ6kSLeHqdaXkRnmpqqzi4WeP8eNf/YS0KAWtu97gZLcFT8FKNsirfaB99cZcFJ4hjh85gVubQWlxEdkpcYRpAhZZsM6C9jsffpesonIuXl+OwjHI6T1/4l3TClakeZh2OjB5Pge0Z2lp3f8uU5k3cMWqJFzdRzjS2I9RmckPr1rhqwcQcsGbjr/Hsdo6puO38c31mTBxhsffOIHVq+FH39iKrb+NbpMVx+wYJ5sHGJ2S8u8/upK9zz+B0aEmKjGbovxMooL9ee2+uxgNzkMfE0ewyMb48Ajdfqv5/tcKMGhVeD8F2uUDVTTUtzLq0pBfVkJhXhbaQLmPVUWI9i2C9j9yzL2JbRuLiJcOU3usijfPwC/uvQ6dZIydL++nY8DK+nXF7Hn9AzZ97WZU440YR6zMG5Zw1eoMhK708y6C9iPV9bQZNvBvW/LwszTz9xcqmV4Qc8nWDH7380fIXLWBGH0I9oEOzBNTxG67jamDTyJPW4baPYvH1MiwfyDm4FWUSdsYnZESFJPB1ops33OESwDth5pGsIfk8sNLl4J7lhcf/QMORRgKTQT91ceIuOJ7bMnW424/4otgttg1fK1cyn1v9nLF9o2sKE7HNtRO5d4XaJItZ2VYMw3dYA8o4PZrlyKbHeCBBx8kvmwzCreTxg/eRJSzkfQINdODLZg9EeizVnLl2gSEpJQ5cw9vvnkQi9OPFRuXcuCZF5j39xJTUIHMMcPMQC/qldcS1vQ8+ye15BeVsr0wClPfGe7+1t/42i/vwDlwmoHBKdRZ5RR69vNEZSSbtlawvCgeucjjS+155Pc/QVF4LeXLlpHsP05j9UF+d3SeB+68nIy4xeL8c+kxj56ScsNWwdEXQvOpWv7y9B62fe8u0tXzTJiGMZktTNvM7H39Qzbd+V00s110tbZhdIaxrLSY/JwMwoMD8Did/xC0n1NE/SLQ/q/CWOec0192OPhve9r/FYqo/wicfsXT/n8mT7s22I99u/bR3dVNXHYqg04dUfZm3MERDI0tIJqDy6/fTt2LP6FfuZLC0hUsiRNjbD3OT/96kOsvW0trTQvmGRdLNq9BI4JpyzRaQxRjHQ20tXcTuPWbXJUZxkDla+yp6cUq0bGhLEU4qjA97SUhOZnYmChkAsuAUEA1cYZfPv0+6ogUH2hXOkd5/YFfM5h/NSuXFpMvN/tA+x/eHOEnt2azd38tFoc/6y5agcrfy+ykFX1aPtGGKN9BQMiprnrtAfYPhpGQmERWXDBulxubU01pUQqzfdXs3bWbw61WMjd+nVu3FxPoHWP3a2/7PO2Xf+9uEpSw/2/30OtJILl4I2uygrGPt7LzzToCtDo0ygX6+o0c6BTx11/e4tuUPw+0T7Xsp7qpG6euiBUZEXgXZrF7g9HIZpgc6OXdQ7Pc/cA3iFQLoP0xWnp60RZsY+itZwjccjurSrOJFgmg/ShP7Rrjrp9cvwja/QTQvp1LkhSYe47y6BMN5KwuZ8PWJTgGunj+vm+iWb8I2hN1Qts+CdrzC9IIdJlpaevGOjXBuCOAwpJi8jOTUElFZ0H7z+lR5pNfvIKKOCnGtipue+QEd25PYbB/lO4xN6s3lKOReLFMTKOPDqG/p5uaug62fvOH5EepfCH03pMHOXrkCHX2aLYvT0UmdmOf9yNIHURspJq2llbMVjODY/MYEpMpyElirK2JEcskg6YJIhMTCQ4KoLPqBCHpeQT6zVBd2Yo0LJYNF5fT8OKvGEm8hs3LCsiJCWZhdoKR9iqe3GUkJ0HOLCpkIfHsuKgUqUgoYv38uftFoP3IpApN9kpuLIlierien/76AKs2CBv6NAcO1LNs+w6i1BJcU5MowgwYkjKICVlkWRA87Y+8Xs2UXxg/vW07qvkRfnr/YyQUb2RVRQWyyTbeffpXeEq+S4bSgsUyhWVBRXyYjI7Db2GLu4jsSJiwTHwM2n90L8r8NZSuXkWczET7sWd57HgSN1+/nqIs/SdA++tdhaxav5TihAUajn/E/a82cfO1G9AGB+CYn0fkL0GvC+XYnv2oDEmEBIowdXfS1DrOdXfdjdLaw/DwMMahYezzTkJScxnZ8wqSwi2ULFtCoc6PcWMzv/zDTjZddR2jnTWYbHPkbfs2m1JU9B1/nadPTKBPyuG2bUvP73uWzkXQPiGA9u9djHymj98+8DxRWWWs2bAWvWyGqfZ9/PTlHpblRjJndjNoUXLHz69D4yu5PIf/F7CO9PHK/b9hctVtrBdA+3wvVZWH+Wu7ikfuvAR9mJf9L+2mrqabspsuoeO5RzFFF5OQlEBCkJgFl4v5oDiWpkUTpFwcN8tIL0ffeZLjoqVcs66UnEgPxyur+NPzVdz765+QHCGn7d3Xqes048xbwQZlDX95V8S67cvJSFT6+rBvxMKQcQB9brkPjCTqAs+D9u88spvckhVcvG4FcscgTXsf5lXjMlake5hx2hkRPO1Xr0Vyoac9U0v7B+8xV3ALV6yMx96yn49OGxkKKuDH1y735ToLln2mcjfH6+qxJ+/g9jVpeM2NPPZqJRN2Ed/YVsCe3ZVEpqcTJLNT39CN0SzhNz+7lan+FnoHRxkaHGbeT06AIYOBd+7Hk7KWxOQUItUi3C4PLmUSJTmRqJX+n/G0Jwe4sAz20dM3gGVqiglZLFesLyNGF4zIz3setFexjW0XFZIgG6LmWDVvNvrxy3uvQSsZ5/kX9tI5Mscll62nY98rLCSUM2NsJTAwkMzV28mP0ZwtwF0E7UdrT9MRt5l7NmbDZAt/f+6Ir25p+8WZ/PYXT7D8kstJiNEhc9nBT0JYSgHTdS/TYJFim3Jh0IhIyY5hz/ujhEn6CUrIITl3CaXJHzOgCKD9o5ZR5sLy+eGOMvA6eeGh3zKrCEUeHIGx5jiGa+9ic3o47vajfHiincZpNTet8Of3bwxw7WUbWVmSweRgO1V7n6OGJawJb6WpX8J8YBHfvLYM/5lBHvjDfcSUbEa64KTl0LuErrqGzIgARC4HfrJQwvTxZMQFLzpWnDYq9+yis9+ILDmHzjY7OWFWHOIAhsemfPUtm6+5lvH3H2e3RUdhURnbCyMY6WvkJzc/wfW/ugPnYIMPtAdkLiPfuYsnTyayfftqVhTF4e91MTtp4uHf/xvq0ptYsXQJSZIxzlQf4teHZvjDdy4nI36RjeYcaH+8UcWNW1dTnhZMY30tf3nyHTbcfjuzrbXM+/kToAtHah/nrZ37WH/nD8mNDmDBPExHzwA28ygLwbmsKs8jKlhF1cH/RTntX4H2z56JhJPQOU/7F0UH/pU57YL3+/+PiqgRERoaj+6hsrKKMUkEBWsvJmb2FCdOt9M7HUhKzhKu2ZDBoWd+TK+i4jxoH2g9zr1/PcjXr9vB4Jkmhix20irWkK4LxL3gIkijoufkcerPdJwH7dbWD9l9tBGTM4ANq5YQrBCy2P19+YohmiB8zhcBtFvbuO+Jt3EpdGzevBat1Mn7f76P4YJrPgPa7/1uBcc/PIzJ5qVkzVritWofT3mwLprgoEAU/n447VO0Ht7J67UzxKdmUpgV72N68KAkLMhFw4kT9A6MMIM/ZqubTZdeSkqoh8N73qWpd5wVV99KengQ1a/9hkFRMikCwEpTMtl1iN/+vY3sojwStF7aBAq4ThFP//st5z3t87ZhWk5V8v2/1PKrH34d+WQDp1u6mZAmsnFFjs97IfIPQOIcpae5mbcPfgq09xrRL70S8ck3aRIlkZOVQqTUTNuZevY3+HPvz26i/4NXaLL5o86tYGt6KEye4YmnGsld818F7ZeRW5iDXuHGarVg6jvFe0cHKVqxilUrSwlViL8UtP/gmjIsxj46B6cpWLWO5Ag1rjkXIWEqelpPc/RwDSFl21ibE41KJmN2sJnGM6c41Cfm0k3LCVML3Nn+vvoSjVLC1MwME4Pt7D9wEkVEPBu2XUSgc4rJ8QEOf3AQvzAdUlUoLQePsfL66wnDzJFDp/HTRHPRjooLQHuhD7R7PU7sk0M8/ednMc85CEku8jEn5EVJqe2YICczmVBNAOJPgfd/CrRvLkGjdHD00AkMyzZTEB+OTORCoQ4hOCySYOVigdZ/HbTfSYTtFCOTHlzBqSxPDqDmnaeZjNtCbpTffxu0L0mX0FEvgM6P2HLFDhIM4b4iMpGfG7HTzBOPvUT++s3ERyowNp2httHEDT+6mzCRnQW7jd7mkzS3tTEVvZzE8RMMyRJJycmjwCBnuK2WZz/o5sqrtjPQdASj2fHPgfbv70C+YOaZR/6KIzCGrOISEtTzdB59lfdH41iWqcZitNI/oeKOn1/7KdDuYmrMyK4//o72pM0sKcgmRTxO65k6nu4M+BRo72HZLVdhO/A8p1x6ktLSyYsL96VLiVRaYnVByKWL+RC20X5q9jzL7tFoNq8opDBRSWNDE4+/+OWgfc22pRRkRzJnmWTSPMrh3a/hSVzNsqVLKBZA4FlP++33v0JceiEbV5Yinx3i6FvPYUm6lrKYWQb6++mcVHLjVRchsnXw2IPvEJNfQE5G+CdAu8hUx8FjDZyaUHHtFWsJVfmjVKrpqj/IyYbTnwHto7Y5rlqZyOPPVnLRFVvQKWY4UdtC57iI3/7bLbjnppm1WehsqKK1f4Kp0CXEjrzNSEAWqRkZpBpCkIjFSJRaDBFBPirJT6bHPEqSRoZoboqJESPtLad5p9XLj2+7gswEPRLRfx20d426ufrGHXjbD7CnbpAxi8dXw7Jp+1pCz9GCnvW0fy5oX5By2ZVFPH3/w+iXbyMrNRGd2h+JxJ/A8BgYruLVvVX02cTkFORwUUkczz/6VyZmxeSt2ciyFUuJ0XxMbyiA9n213UzIEvn2jqV4pgZ4/dX9BEXHoQ0J5MyHH34GtDc7Qrh9SyQPPXmAoooKinOTcYx0cuT93ZB1BYWKGura3Z8F7aVbCZX703N8H9Pxa1iZG4taJkaqCCBQE0Z4sFAfIOydLvrqD3Ks8ih1YxJiS3awKmSEulNnaB9xkpCezw2Xr6bl7Ud5x/zloF2Tt5rlQad58CUjheXLKS1KJ1ghxuWc5ek//pzAsq/9vwLtTzz5Nuu+fgPN+3aj0sWQWpCN1NbPc0/v4qJv/YD8pCjUXjsTpgE6Th3mxFg0l+5YQ0ZcODVfgfZFIPuVuJL8C4sB/jeA9ki9lsneWo4creb4gJjrvn4jurlO9ry1l1FROCVbLqciQUHlGw8wKCsmM6eIXL0IU89pHn79BFdctgPnSDedvQPMB0WTHh2Cx+1HpD4cc3crHV39BKy6mk1JGrzWPo5U1tAxMElMcpqPFUQoqImJiSFCG+IrePTRb82ZeHnn2wxOzpOQnUuCPpzufS8xkb2F4rxs0qVWus7U8ewHE9x+61qGmk/4itVkuiTidUE+uihDYjoR2lCU/vj4lSeN9by9/yR+ASFERxtQy/0RybWESUepaxxCFawjMSaY6n3vEpC7hZI0LX0NxzjV1EFAYimZyWlMnHqJKUUicVnllCYIaRvV/OX1NvTxMUQEixgaNVE3JuM3t19GcMBiQY7A097XfooHnznIpu07SAiZZ7C/m5aBOdKz0wiQeJGpdQRJ7ZgH+jl4ws7NP7oUrUpGzd6X6B4cJbpsB7FzTew+1ok0MASVeJoRYw/1Rh0//+VNzDUf4WSXCatST0l6LLFqG2+/00P6kkKWrcxj3mTk3b/+ksBl36Y4J43oUKFtHubsVl598GECi9cSYwhH7rQxMTPnYzE41WYlu7iEosJMgmRiPO4FDr76CIOKdNKziijS+2PqPc0vdp7h5ssrwNJHS1svovBkkqI0uJwiDAnReGdNNFVX0mBTUJAWS2CglvAAP+yWIT6o7iAlK8fH+OIvD0All6GWOH3pFDinaGwxogoJJScvA7vZgp/XSVdzC3KtDrFcRfuRE6StXIVGYqe5oQ95aDTl64toe+9xJgxbqChIJyVSSG8A59wsH778R3Y1mEktWcPmiiJkU308vb+Dyy5eR6IhHOmnaBJr9v+dnknQZqxhTY7BR3nWtO9F6mwKAlNKuDhHSNNo4eEnjlO6qhS91kvjieOMiKLIjBOKoD0EhxuIikkgTLXoC7abmtj5/hlm/YK5/YrVKJzj/OnpFzFklVNSXIzU1sOHbz6OJ+datDOtjEzYmfWPJFOvoLv2A+ZihYOxCKttkkabmnuvq+DFBx5GkV5GTlkJev8Jeuvf4sXTsVy2bSlZSYs57c4ZM12Hn+X9/kxKluVTlB7AWF8Hu97ajTxeKOIUcsLlKOQygpUu3njxXQzZBejCFJgHjHT329hy/bXMjxp9QkW2iRHGxydYiCmmSDlMdYsJP6UGfagSy0APo/4JbFmVS2/jUfomHKQJhbFxSoZPv88bDZPoYlK4YlX+eW+Krf807x9pZ9Kj4cYb1yPDRe2+t2kensYvIBidCjrrq9DkX0a23s1g+yADFjnXfGsr6gs97XhwWMeof2cnh61BRMXEkxLix6zVxO4BFfdcuwZdMFS+9xFNTUMUX3UJAcMnONBgQh4URlxUOHKpFKU2npToEF8hqnAJ9+yufZ9Xa80kJsSSn2HAarXyzr7T3PqdW4gNk9L74Qc09U+ykFbEcnkjr34oonh5KlHhUsaHJnDjpud0Nf7xpeTl5ZARHfJxTvtv/k5QRDxleWmI5yY5U99J6eU3kRo0RUv9SU51TpJXVoTCZeHQ4UZS8gvIiA2h9/gRnBmXsaHEQKBnjNoTtRyt60KfkYlOo0Ifl8zMcCt9vR3Mxa7jirIEsHbw4r5TvuL5jcUGXn6jhtylhQQrF2jrGWZsVsyd12zCaDTiFMba1Mf4lBNXWBG5shaqe2ZRB2sx6EKQy6SodQkk6oN9BxyPc5au5lO88vzLXHTnvQTMmXFMTTEzO+PznNYOibjh0nUkGLQ+Fp+ZiUFO732O06xmVXkGBv8xmuob+KDDjztu20yIZJJ3dx2l3+Jh+2WbCLZ38ehDT2BTZFC+fhMby1OQnKNE9HoYOHWUk02t9OkruLU8GaZ6ePudOmY8SrZcXETtOy8wQCRRkRGEqeXIFCoMyTmE+Zl486XX6bNLySwrZ3Wmjl3P30ebOY5lq9ewbEkmqgskAwTQvuvoGXrmQrhiZTaO8S46RiWkZ6cToXRR8+ExIrZ+nRXxoXj6TlLT0EuPS8sNW9PY/cJr2AO0hIZqYHaS7r5RyjZfjc5+lNq2OZwBmVy1JReJ3cTTz/yVqJw1xOhCGWuposYkITctlgC5BLVGiy7KQFRowHk20JnRNo4eOsieyn623Hk3eaoxDuzbR59FQm7pejYujaPtwIscnAwjIyuH1ZlhjA928NAvXmHrHdeyYGrHNDrjiyRWxNt55um38ARGEBkdQ1RYMJrQID5680kC8y+lKC+PaImZjoZqnqi2c9f1G0jUaxcjzL56tn280q5g+6pSChOC6Ghp5JVXD7L00m10H/0QP2UQEQlxSOYm+eijE5Rfeh0RSj+wTzFrtzM92kXHjJ61q0uI1Wmo/gq0fwXav/K0/9QHrv1c075wd9foLCWFBcg903Q0t+LyVxObno1GssBAWzXT4kjCwiPRqf2YsY5S2zZMekYWGpmbod4OTp8R0mQWUAbryc3LIFCgjLRNI43NIDFY7vOk20aNdLW3cqZ9wKfKFpGUTU5GCtG64EVPu+/yMNR5hta2HqwLMhLSM5Bb+5nXJROpCydMPMfkmIkzvXYKCpJR+jno6WijobHDR1+lDNVTXFxInF7Loq6FVyAQZri7kTOtnT6aQH9lEHEZJURILDilwQSHhhOpBqupm7ZxCUkJBqQLFrrb22gxWolKKSVcNIRYpUWjjcYQpsDrdnDy6GG6RyYRq0MIidAh9venLCMN2dmqcKGwVvBWnamuZE6ZSHKSHjk2OpvP0NI7ilvk7/OwJceEIl2YpX/YRW5pKkp/CSPdzUxO29HEZBKlFjHc207f2DROxxgCvdf7JyX84O6rCfe3093aQpfRjDI8moK0cPp7pgg3RGKI1eGanaLz9FFkhkIiw0MJVAgV614EpcTWmlpkkbE+ysax/k7O9AzjQU564RLSEw2EBQnsI4vc6X2tdUxLQgnVRvpC47PWMY42jZGbmUSI3MVgbyenGlqxOlzIgmMoKMgm0RCCwzxM/ckaBsbtBIQnkpWRSnSIP0PtZ6ht6fMx/giUY7GGcALdZmpOtTHnFaNLyPSx16gWzJyoOYNtHkL0KWRmpqAL8NDbWENDt8UnehSgCEAXoSXKEIa56ySOwCRidGGEBCxyzy/MzdJ1bCdvNYrIKChjQ1kyc+ZhDp8apKQ0F12o5uPN/6wVDvc0+njalWGxxIUH+qJA4z0tmOYlSEMiSQlXsWCfoLZ+iKhYA1ERAdhMA9SeqMM05cArCyI1M5vszFQ0Qr2G7xA37mPkWEBOfkYcEred2oZmArXRREVGIp630t9ejzc8i3D5AoPdHbR2D4FMQ3J0KFKNgRClB7tzjvF5KUszY2iprkUSqic8Kgq12I7V1EHLWCCpyQa0wSpf6oh7wcGk8Qy91jCionVEhgt5onamTL1UVp9i3OrAP1BLbGIKual6TC01NHSZICCE8OBQNBIRkanx9Jw6Qd/wGA5vABHRSZSWZRPk72Gg/RQtHT2YbB40uljKlhT6ihdH+ruwOFyExmYSEyRhZrSXtjEHqsBQ0mM/Lhqbt43SO2BmzisnKzsBAR+57FY6Whtp7ezFNi8h1JDB8uJUlH4zDA+Ysc2JySxIRqA1uDDBSThgzluMHKs6zZRbgU6nRReioG9GytKsOFRyGOzuZ3xsBn1Who/2sLepjtaufkw2J6pALVnFS0iJ0qA4C9q97gUc0+PUHK9mbNpLTEIcoWHBGPvHyC/OJVAhwdrfy8TUHJ6QSAySMVr7/dBFqpizjdBypoUJh5sAbSIlRVm+InYfHedZT/t3HnoNTbDWR2nrRkJUWiFl6QZUErfPBpqaWhie8RCVnI1KNEVkZCQBUjnWISPusDQSIwNRyMS+9IX+ziZONvfiEgeSWVhCqNKLIHbjCowjQ6/BO2ehpWeUea+YtJgQOk5W0TYyhVKrR60JRKMQkWqIor62isGRSd8+EJ2QSkmB8Gw77Q11tHUbmZhaICA4nJwlK0gMV/n4371uJ5Pjo7Q0tZBQvBT7QAtdnT0MWeZ9zE8Fy5cRq1Wj9ClxCkrb04x1N2IilthoLYGiWcZNo/Ra/CjMT0IhmqOzawCbw0OyQIPqNPPnhx5DmbmCpatWkx1+AROd18vU6ACmcTM2dQx5ggjgvJWOzhEfZWZGVhzYzdQcr6HfNIHDKyVcH8/S5WWEKNwMNjZjXfAnMCqW6FB/BtrqGPJoidFHEq0N/ISNCaD9wMkO+hxBlMcGMLkgJTO/mJS4CPzsk/T1DvD/sHce4HFdZd7/zWg00mhUR6NeLav3arkXucYlduL0RthACJC2C4Ty8VEXWCBsCEkghDTS4xQ7tuMS9yJb3ZKs3nvXjDTS9PY9947k2MaOzS4bWD7dJ08SW1fnnvOe97z3f9/znv9fGZ9JlL8CJocYGJlgwulNdkokxtFuKqtr6eofx907iPj0XLISQrFp2+gatmB3V5MaH4LUNk1tbTXewfPEA5YO3RA1FWV0DE6ItK6xiSmkpaeK9Jyz/u+w6env6KWjZYTkokUEyiy0t7Sgs8kIiYknylfOeFc9XSYF6qBgkZTAMKWh/FQj8Xlp2PXj6PUWPEPiiAtRoultpOp8I32jBnzU4WRkpaPrrcMzLJmwkBB8JUY0IwNUDVhZmB5HgI8rWSWoGwvv0oZxdxJjwgn190AzNkJjUw/R6Wk4Rjtobm5jcNpJQEQUaoWVkKhETKO99LS30T9uRO4dSP7ixcSEqJDar30Q9Z+K8nGuPOZCQufC/8yVxwjsMS7QLpO5IQjXCIwc7jIXoLMLx/wFUQo3mcgeYrdZcc4Ig7h0LxxY7Q5kbi5ZbEEqXKgFFcWVpG7I3GUzYE8QVBDkyGeEc4Tn2IR77aJgg5ug4ikTTpFfWlcsSo/b7KLgh3hQ2GkHqcwlYCGI6jgc2MT+uoK/ffZ+UShCJiohXi744GrThl1QwhCEnQTmIFwiT4JQhXDISBCOEYQwXQeYBd54O6IAjswdqSAPIopkzAplOLFarKLtXH/vEogQ6T0vcjkBNArZSafEbUbu3GVfwQYC3BDkpN1EoReXKM+s7YT+CgIcgq2F8o62oSlhIhjrrKOluQ197Aa+dGMeKqUcx+y4pFLcZVJxjEI/BZ5y8TC0zYJE6n6pkIcI3G2i4IX4qTRjQydSsU8yUYL705Fc0QdsjhlxLkGcxsWA5BJpkeHu7prX2fELYxN8wTXfwlBm/EAQk3GTiX0VbGy1CuN2+YZLHn7m7y6e2xmfFHzQZXeXSIkw5wLAckoEXxHEZpyYjdMM93Vz/MM/Y4tbRf6CQjJjAsV+Wax2F4PUFbTGXfZ3ie3M/vzyvxPHZhP64PIJcV0INpgR0hHmcnaNuLY2HaLSqiAcIvquICtus7nErMR5EHzO5vJ1icumNrvLv0QfmRHbEqRHHE5XG4JvuYSo3GbWhg27wzX3nwqzCG3ZsDtd7cwKiwn+bhSCVPEAACAASURBVLUJ/RUG6uYqdxBKx2xWl3+K9wrz4lKFFXxAWA8u4RPXHAv9FPrsWq8XrT9hjmbFzIT5FY+s2MV1K4xDdtHOhijqJSrQSsTnu2zlxDazZgUdGqmbO+6CMNCMqJYoIiUIGv1leBefI/iRS6jHJeYkqAYLa8MVr2YEq8SSIJcvirFBeI7Qt9k1eVHj4sefOLeu+CC0K/RZmGOhfWGuRMEcMZYI8yyYz3VOR2x71n+F+2eFnWZB+zN7SM9dzOaipQR4uomxSWCXEfoqkCoI61RoW1gTwvhnGcKEZwq+IvinS/fM5T/C84R4LZR/uMTcXP0SbX6RDwoy9IL/CD4p+s+MyJlMKhX9QpwTIVbOxFSJxBUzhHmZFWNyd5e7nj+bchFjvF0cg8AMJPiFa+1LcZdfeq9IRS34JUJsdK1XYQ3ZHUJcdM210JbVasaoG6W3pZZ3D7WweM0qVizNxfuydSvMu+DLDonUxc4zM1ZRIExcb65YPKt27PJhwUau58yKa4lnhIUx4vL/y+ODWNNeP4RelcljWwpE4SjB1mK8EuKt3Y5EeHeK1FsuYS3BFwXfFn1TtO3MnIjvQIFX12WnT+fJKc6jKEgkFfpuF/8sxAMxRovsI5eL4Lliht3mxE0uvLNcfRGlttzcxBJAVxxwxcvZ+Gy12EQ/nqUGn415F96ZM7FbeK8K9L9CfL/Su/hi8TPxXeqUzMQbwQyuvgg2nx2LMFyXkJ+rf4JtxP7OxoiZdWgymq55EPWfCrQL7DFXiGsX/upvydN+LfYYwSkUiqvL0F8vT7vQ+c9ihrke9pipqSmxjvbzqGm/Hp52gV3Hx0fY7L3yR8b18LQL9rv4WbM87bfddhu5OXmXUT7OgHb3v14q/LP8ae5nf1sLOGxmpsd6KC6vpX94FAcyAoOjSM5eQHy43wUBnb/tU/85WhNEhcYHeyg/eYI+k5zMgsUkxUURoLwy7ew/x6jnRvG/xgJ2K0x28uL+KmLjU1mQnY6voFQ0d11iAaHcoq+tjmPlzfiGp5CXk0qcIDr3d7JTb8MZzvdOYPGNY9ui5L9TL/7/eez1KKI+8cQTREZGXtUowge3gLEEhr4r0TVej76P0PisFs7VHnQ92FOo8hCoz69Gfy65lrjSp9LJV18CszSL1+JpvxY3pTDQzxJXEr/ELparvswyF4tEfdbBzmtxmgvNXg/lo9DOf4enfXaSP2tMwj3XQ0d0PWO63KEE0F5XV8fVKB/FTPscaP+Hjn5iZkaQZheo/6amkLp7iep84SFqsQ77KuQn/9Bj+rw6J9hOr9PS19WJxTOQiPBQ/L0/Vaz9vPox95w5C1zRAsLBe8sUrf0alD7+BKn8XVSQc9clFrCZ9WJNfPvAJMER0QSr/C6cN/h7mEooDdTqLTiEM1nBrnMzc9f/nAWuB7Rfr7jSZ9FqXw/Guhbl4/W0cU1xpTnQfmVnuh7QLnwkfNbHwbU+ZuZA+//cQp5rec4CcxaYs8CcBeYsMGeBf24LXA9oF3jaw8PDr2qIaymiCr94PYBbwHxXS15fbxvXBO1zNe1/OY9zNe0X1bTPZdr/uSPe3OjmLDBngTkLzFlgzgL/Sy1wPaD9n6qmfQ60z4H2uZr2/6XRaq7bcxaYs8CcBeYsMGeB/48tMAfaL5r8OZ72z+cg6j+quNJcTfv/x5Hwn3DoAnOCST+F1FPpYq/5Kwr+Z5k3jHoTCh/vGeaav4eRnNgsZsw2FxORx4zAz7V6IjAEicwYErlY7/tZW7jXamvu55+vBRw2C2aLXWRw8fCUX5ER5/Pt0dWfJtCn2gQWIpkcuUjd+D99CYw1VkxmK3JPxQVWnb/2qQKbiVk/jUSuuCpj1F/b5n/nfrvV4mKR+busVyHGWERmH6dMLnLsXzhJIbLf2DDo9XgofXB3c7Gi/T2vOdA+B9pFaqM5nvbrZI8RFrFliqEJI3KJXaRT1Fg8iQnxEbmUB/p66esfQjttwU2uICE9C5XcisVqQ292orRP4wiIETm/PV0KSv/Ql/ACNVldVIbyudKh65grG32tzYxopvGOTiEh1PfvFuR148Oc3vcWQfk3MT86ApVSoDB1US06zVrKq1tw91Ezb34c/p6XAg67ZZrBnm4O76uh6J5NhKr8RA7wz/sSaNZGWsop6XcQFRVNcpA7fW2NDCviyYwLwU95ZVCnHWiks6OdPpJZUxB76UE9kVrPgsEiUBS6I8OGdnSQqsp6UhavJNjfe0bT4PMe7efwvBkQYjSa8fDyEmkPBcGg/sFBtB5RLEgMQz5LM/k36I4g5jY51MOo1ZugoAACfD7l0b5a87qBeqrrx5F4h1CwKImL2Mf/Bj362zbRXPoxw1Y/AqNSSYtR/W0bv1JrdgPd7e1U1rSTsmIt81QKPD8V9bjq84VD6CajGalAnyl3xzg5TsWhd3CLX0vCvGhC/P6WVnaKIkXjevDwDSYmLOCazDYjPU20d3Ux7pXI2qwYUVH287scDLbW0tU9jFmdxdKM4AsUrAJbmaBge2jvAXJvvEPUu1DK/guo3enEMjVI+fk+PH1VpKfOx+O/eMh6DrTPgfY50B58cU27m3gAw8XV7OJ3voRn3GFjovc8ZR1TeNqnUCo96fNMYn2ikobyElp7h5g02XETObg9SCtchmKqg+EJo6iup5xox79wGxkxagK8LqOXdAp80yI77iWc0i7OZqE7n3KFi1TDIiu7Q1Q9dXEwz7KnOAVaZ/FycWS7uJk/zTa6OGKFFi5uU8RzAqATf1fgCXZgGO+mYciESqUmLjzoQhsiB7DYVRf37Ow1+9zZP1+clbj80MqFg8sutmmRB9nFw3upzUVBKNc/Lh56kf9eGKuLC1xsV+AnF+6QuHp+cYdc3bw00Lr6OWs7Fy/u7B2zz5GIz/yU81nwCZFfeIZTW5yDS0noBbZ3Os5XMzA8iV9CLukxAS7e6hmO7kvsNTPXF6V1RNvP9nWWr/sCZ/RlsUoc6YVOX9wZl7GGett4/VePM2/7TynMSibcT5AeF+YLHMZRjp+pQe4fRnJqCuoZXxT6KdxjM2ppqanid7/ez9d+9wQJEUF4io+4mO/c1aHZOZ/ty+UH0l1/nuGdFrizZ3iHL/FXgbfY4RDn4RI+fKuZjtPv8WaDg8zMbNYkBtBRV0WvdzqLUiMI9PF0cT/PcG8LHMdCP/objlNefpbzjpU8cksu3l7uLv56iTB4K/bJXs62GgkLDyUqyBPNYA+nTpWTt34r4YG+iGrwghkFkCtyil/M0+/izxa44SUC77nL8674cSYyfAlrcMZfXRLrgraCwBft6s/F/PGCncQ1OLumZ+LPrA2FTgk/F7n7Z7QQXE3O9Emc34vXumtNu6jyJUgcVnTjY5w730lSXg6BPgp0/S10dvcwqpjP6hnA5Podwd9ddMIzyhIXrUOBSlvIhguc+Jev108d1aTT0Fa8lxJ9FAvz00mNDboEwLmeM8N1P8NRPdJ4iN2H+pAGzue2u5fjLX5nuuLN5f4n9MFl+7/0y5lwcSFuXIiFF/X30jU8EzddJO+umDv7/586t0svQuD6lko59e4vaTWGEpVRxJqccFHXQogPF69hgQffxeV/kQ/N8JcL7xjRh2baF3f7Rb554d6L2LBEP3SAdZLq8nJ2fXyWogcfJS/CD1+Xat6nIU/kBHf1XYzNAh+7cYKamh58Q4OIig3HMNzLh89+E1nhIyzJzyQuWLCywEF/cSyf9QHX338aamYOH/5FAHTFZ6xTnPz4Qxr6TQTOz2Fd0QJ85a6o7DKr8C9hnC4+fGH8HdUnKKmsojdgCQ9vzBFVTj+NK6414brfpc/gMpdrHj4NwX8Jpl0Me4L9Xf4h9uEirnjRtyU2mooPUFndij56E/etixU1H4RnOa16upqqefoXT3HT/3mS7MRYAuRCf4T1JqxhF7/75fN9aT9dAzdruzlS2oFSFcyCvFQUAmgX3mEza+1y+18yqRf9YQ60X/YidAE2x1X5ymeBkDBJV9tyFcVubDaxjavdYzQaxSf/T/O0iy8dEaDNCPNcwRPmMu0u0B4a5o9+SodGO4HBZAV3BcGhAi2eF/KZbIaQOWo7/S5HOkA6NYifn4KpxC1sDRni7R2HMSnUxKekEBfih9TpxD8siv5zB+kcNTJk8cfSXkr+Pf9K/vwQVCIycAURgcZrbGyMKYMFNw8lAYEq/BVuaEaG0eqmsTilePn4oVarUcolaDTjru1/qxW9wYgVOWHh4fgq3DAZjExM6ZFJHOh0OmwSDwICA1Gr/HBzWNCOj6CZmMaGDG+/AILVgXjKQK/ToNVOojfZkHkoCPBT0Ft9iL0NOqKj51NUkIlKrcZpnGB0bFy8z03uhX9AIMEqH2wmHZMGYVfBIgo1IfchyN9bDJYmvQ6jyYxD5o3KV4FEYmdSOymK1gg0m9PaUSaF3QmlD4EqFSpf7wsiHnaTlkm9Bb3R5lKuNJhR+gXiKRXUPQ3oLTY8lCqCfGUYrAKNqgJ/Hy9ROGNKM4Jd7ouXQoGnfEbMwzTF+JQZu9mIIFRhcbqJUuQhgb44zHr0Zgtms1VUnpN4B6KUmpnSTTI5bcAh9SBAHYK/3Ma00Y5MrsDP1wscNqbGRrB5eDE52I9+2oR3VCKxwV7oJ8cYF+xqtCH18CIwKJgAbw+MOi023PBQ+okg0awfZ9LshpfCE5nTwvjoGFq9CbmnkKUMwtdHiUwqZImtjI+O4+bli5eXAqwGdNpR8A7FXxCXMk1jNFvpHxzggye/TsSN/5e0eRH4e0iRyr0ICg3FR2qgtrEDd28VMdFRKKRWJkZHmJg2gEyBQm5nuL2Z3/z0Q7785MOE+CiQ2MBT6UdYaLDIhy+K3VhNGAxG9EYnakGtz2ZgVDONQ+pOoMoXmdPG6KgWhVKB1WJiUqsV15bEXUFQiCtTbjNOMTY6hs5kw8tbhVqtwkfp6RL6sZppPfYmr5y3k5Obz5bsCPo72xhVziM9SoWH08SERiuq5SL3xksuwcvHF23nGc6VnabcuIQvrosVBWNknj74+/uhlBrpqznCKyemSM1MY0l+HJ5OMy1N7SQVLEYpsWK3mDBZ7ViMeqaMFrz8g8X1o5RLMRl0DA+NYLJLUSjkeHh4IZN7ExSovOj7y47JoEczPoZOb0Lm6Y9a7S/2zzCpZXhMi9UpRenrjyogQFzTRp0Go8NNfKbBaMLh5oFfYAghAQp02jHMVpsoYGYw6DFZJQSHR4qqixK7iakJLWOaSaxON/yDglH5+eLh5sRs0DEyrsFosqPw8UMuMdPf3MDbO0tYffs2kubPQ2GdRDepYcojnJy4IBzmaTQaDRNTBhwSd3xUaoKFubQbmDYYmTI6kNj0TE6bRDXlwEBhvV409oveMdNjA1S8+xQfTKRx8+aVLM+KRZSAE4S0DJOMjWvQTRtF5VMvH3/Cw4PRNO7nw33dSNWJ3P2FFcj1kwwOj2G02sW1MhsbdZpRxrU6TDYnHl6+BKrV+Cs9L3w8CevEbNIzptUjcVqZnjbidPPAN0BFkMoHp3maSYMThZcn3gp3rGYTg2MTYqx0CmUvVht2iRvGKRP+IUHInCamhTgwZcAulRMcFkH5Bz+jWacmcH4hC+N9mTbZUYVEEOinRGIzMqEdR6szYHNI8FUFoQrwFeOWTjvOiGYCpxBPAtX4+/ngZjcxPjLChN6IVK4kQIiDft5InTYmxoYZm5jG6TDS3NDAkeO1bHr8OyyM9sdvBrQL6rem6UlGRsfRm23IPL0JCPDHz1PCUEcN735QQXDCfBasWIC7eZpPnn0ER85DZCbHEeLthtPNk6DQcAK85TjMBrQTGrST09icMvyCQlD7emI16DGbzDilMqZ0FkIig1B4yMW16nqXWTGP1PH663uobR0jMi2PG++4jaRgBU7zJBN6M0aTBYfVJM67u1JFaHAgQ02nKS4to1u1km9uycFp1mF2yHD3VOApsTI6PMK00YLU0weVKgB/b09M01oMdjfsZhNuck9x3ft4frqbaDJMMTGhZUJQZJYpCQtTI7UamJqcZFIv+JybuL7UAQo6S/ZztqSWEXUR2wpVokiXd0Agfko3httr+eUPfs7t//578pPj8HYY0U1oxJhuxR2VEM8F/7cZ0Y6NoZky4ObhQ2CQGn9fJe6icZxYp4apaBxC4eNPQmwwlmkNFqcMs2Eag9GMxF1JYHComIj4rBKcOdD+XwTtwq9dif5wljv9vwvahXaENlxfglf+QLiYAP9q3OefN2i/ml1ms0HXGpNw3/UQ//9XxJUEaqHz589ztYOoQSonVcXFnCk5x6DOjN1dyZKN21mcmUCESil6iiBJXLb7eZrMkehHevFTuBG5/HZ8Gt/knWYvVq5cwfqFqcgvJCxMVB3bzZhJitknkvb6Srbfdi+hfj6uxSy8vMx6hturOXikmM6hCfwiE8hbuJiCaBkHPtxLfecAUw4ZobFJLC1aQ1a0gsP7P0ar1WK2WOnqHkRn9mDjbfdSEOdDd3srJyuaUCnttLd3MWFWkLdsFWtWFuBtHOTYoQPUtPajs3oQn5ZL0drVJKig5vRhzlbW0ztmQBUSTuGCVM7sep2TrZPii2jd6pUsX1XEVP0RjpbW0T82jad/GClZC9i6bhGm/gpONQ8zNjqKt0yCe3gOGxelo/Bwp7+5kpaOfqZ8kti4OBE35yTFx0rRTBrwD/al+vhR+ibMyMPms2TJEpbnpaGUuzJIk53HONMwREvPFBLdIO1946jjMglT2DFoB+nVmvEKS2FjQShNAxbmzZ/PktxkLPoJSg+8jzV8IUkJcUQHKbGZp9F2VbC7og/j2DA6AZzYPAhPWcitG5dgG2qgvnOI3uFJFFYdyoy1xNBNU/156jsGcXqqSMgtYnmsifqWafxCYlhQmIzMrKNs93sYo3OxakaQWsyos5aREyWn4theSqub6B03oggIJb1wNWsWxNNeeRgdPkSkLiIhQEJ/7SecHVKQGBeJt3mMQ/uP0Do2jZ86hqJ168nJSMJXbsNqnOCTD/fimZBHQkIc0vFWio/uRppxOyvTIzB2V9MxpKPPqqT9ve8hS9sGVjPTE1pk/hEsveE2lkU7+PhEOd7qaHIzUpDoejn00W6ah7TIfMNJT4tH7WHnuZ++xop7lqDTaBnXWgmJTePGm7YSFyx8QEgwTfTS1NDG+XYzm25bi0LXyq6D5zDJ1axftxB/+zi79p4iPiUBnWaIqrIysbRM+HhbtP5GFiQEMt3bwL6DJxnS2wmOzWPN6mWkJ0WhcLsMtOfksT7Rl/qyU7SGLGV9qhpjdx0lZ8uo7hjFzS8CldzC/JwlqCQDDDae5khPNGkBWka1E7gHJZKVlUVWsJW3X36eY812wuJTKFqZR3J0ILVnqii6814k/efp6u6lW2PGMNJN98gEAUnLWLOikNQwd7obyvnoQDFTdjnBQZ54+8UQGJbL1o2pCJBBeEULmc2uljqOHD5Gx/AUvqHZrCoqIEZlp/HsCY5UtmC2SwmJy2TRwkLSIrzoKjtIk94L3XA/w8MjmDwCSShYw11rUyk7+hED4zq0OhNDvT2MT5hZtPV+lufMR6br5VxpMcXVrZjsMlIWrmFJYRaRPja6GyrZd7wM7ZSV8NQcAjyht+o0e0/Uk76okIKizczzc4JhBK1vBptzIxhsLOX02Urq2wdxeHgRnlzIlrWL8De3UN/cSWWnGYWpl46+cdwCk1i5cjlFC9ORX6Fq4GqgXQCYwy1nOXS8jOauIUxOT9RRydx+363Iug+z50AP0sAEbr0th/Hq4+w8Ws3YtJnghEzyFi5iYZQnxQd3U9HUw9i0ncCIePIWr2JlnlB24PqgtBnG6O2s56NjtXhhZmBoDJPEn8SMAjatXYBk9DxnWszExc8nc34gowNdvLL7JGs3bMDa3SAmRnRuAfQ1D7H8pnV4THXRcL6G8239SJQBFN10L9ri52gecjKFCm/7KP2jOpKW3cy6RWnI9X2UFp+iqnVAVKQNT1/G8kW5RCiMVB0/zKnGXnDzJn/pavIyE3Gf6uGTjw/QMaoDZQi5hYtYVpiJt13DkT07Odc+hN1NjtFoYVRr5u5v/99PQbvTgWFyjNaqExwsrmZYZ0ahiiItPYvFqUEc/egNPjp4Ho+gUPLXrCUhKZm+977NWFARMocVo24Mu2cguWvvYENuBNO9dZSWllHZ2IVZqiAuexUbFsejaWugr7sPq6c/DbU6tn95M3GRgSjEDL1QOmqg89Tr7O1RYdIME6yU4J+9mRsLojEOlHCypo/OvnEkxlHae8aQqFO4Zes6fIydlJWX0R2wjEfXzKep/CRjkkDUEfMItg9ycP8R+rR63PyjyStcyMKMGAZqT9Kkk2MaG8I3LJaE7EKyo/3E9SeU97XXVVBaVkFNpwY3z0huum0NbuPtNNTUUNc9IiZMojNWcsOqXMztxZw6doLqqXAiPbRMWSXEZi2iMD8dX3Mfv54B7bkJUZj6mqg8W0zJ+Q4suJO2eB0Ls+fjoe/jxKFD1A9M4u4dw8p1q8WMukoQCHM6MY638N7RZgKCIshLDKChZDeD1kDG+3vEJIBbQDS5K7aweWGCqE9wtSKc6wXtERERV00a/60w1ixP+9UEmq6VMBbe79clrjQLIK+0/SBu1QkSyaJ0+5Wva/GRzwJlUXL+KpegRiVc1xJXmpUkv1o718OleT33XA9P+2dN0MU2/axDXxeD9quN6XrElWZB+2fxxs8qos4+Z1YR9WriSiHBXkzpLZjMdrBN0VWyh48HQ9mydgmL0mNdmQShNs2gE7+QBclpIYtsNps49dZPqXBbyNoVy1ieHn3RgnNiMRnE7UpBTt5mNeOlFLLIru1Gp93EcE8bL/z8PwhYeQt5manMC/HHrtfQdep9dg5Hsm5pHtEeE9TV1nK2S8qjD93AB7/5DbbAeeSv20iswkDxe88xGLqddfmhdLdVs+tMG3fe/QVSQ9w4tuNVhj2jiMzIJ0JbzuF+FZtX5OCta6K2dZB2Wyz35Dv4w7tlJOUWUJCTQpC3J25u7rQeeZ13m51kZOVw85IEDNo+/vPXL1Gw5S7SE0IYba6krKKBqG2PkWsv5oN91Vi8Qlm1ZhnzIyIJD/ITx6rpruZsWTUlvXKeePR2JENVvHeggVHNBPMiPDg74MNXti8jwEcpZsqVyk9Ff0ZqX+edw51o3BK5Y3MhzsFynnnuNOlri1i2IhVTXyuvvbSXZXduob7sPHGpmazftBK5po0/PP06udvuJTczmRAfdywGDUPn9/H0W53kFS2nICuK0dZa3nvnI1Z+5XuoJ89xqqKJEbuKWzcuI1wl44Md+1DNSyUzIwH7SBcvvvYJ931tG1UnK/AKiGTlxnX4W4f4zc+fY+Gtd2DpbWGsf5TwZdso9G3hP9+sIS2/gIL0cDSd9by/s5QtX/sqA+UfYvUIInnJzeSHSWg+9hI7O3zIiPbCy27heL2ML31pPUqpAy+lj2gXdzfXR97RN39HpyKLjPR4fDUN/Pn3bzK54H4euzmD4YqT9Gps+KdmUvvyV3Bf+A2WLczD19BGzblzVBlT+O7N83nx/QOoYlJYlBzFQPl+dvQEce/mxSREBuKBge7G8zz54xfZ+v3vkp8UTn/lSWrOt6Jedj/bl8SgkMtwGEapKilh/9Fabvz64yg7dvL6e6UYfFO4+c5NxNib+cMHDdywYRlxcVHiAUMPIat9ZhenRwNJ8p8Udw+qjck8eGMuMid4eXvj6emBKJ9+caY9J5eV4U5O79lB+bxbuTvZwbnickbMnqzauJ4ohZU3fvtzPFLXE6m2MdVRypGhdB67fx1KQytHT51j0qnillvWoSn9Ha+eDWbRsqWsyg9lrLOeP/7xA77wg39H0nKcs3U9TPincO/6POwjVfz2nTryCnPJivLkzP5PcGZvZH12JJNNhyit0TDtu4THv75UrL+WOO10VB3mTEkZTaRwx/oCAry8UEgnOFdexseHz3Pzg18jQj7OqQOHmHIPZn56Bs6Kd9g9lcCNaxYR72OgorKWPZVTPPWzL3Lo+V8y4AxhfsEKciPc6Dr1Mvt681i7JBLT9Bit/UZu2LwGP0sX73xUQcS8GML8ZRQfOoZ62e0sTQ4l0M9bLItqPV/CH189wX3f/DfSE+ahaSmmsraGwcClfKnQl9f+/D5e4YkULl6Ap36AnW+8QUTR/aR4t9NY30rFUAQPfnEj3sYudghrY34um7bfQoQrr3HJdfVMuwO9dhS9RQiCVgaaayg+eASPbd9kAeWcPjGANCCWNUUR7P79kwSue4y8xAjC/DyxGSfRtJ3l2d3dbL5xLQkhElqqayiuHuG2R79GYpAXXu5SzLpeGqpO8vQrx7jlwUdIjfKl/ewxzjf1EL7qdgpk9eyuMpGdl8Oq3Eh62mp54rfv8MBXvoKh+gT1ncPY4grZlJ9AkJeOXR8cwe4bRv6KZSSolXh4BVD2wY8p7/MgMGklGwrCmW45zCvHdazdsI6ctFgxYy2UWlg0Lby9qwR1RARqf2/OHqvkpkcfIlwhQ+Hpgaa3hfrKEhrdMrh5WSLDVQdpnQC3kHjS3dp55ZiWG7cWkRgi5VzpWT463sAd3/wUtDvME3Q21vDii7vI3no3GfP86Ks4RV1LH2GrtpMjb+HVV6uIK8xn7Y0rcZsaZc/TX2Y48h6WLVlIlPsQDefK2Neu4jv/spSyQ6exeQeRvjAXf+soLz7/Fitv2cpIXTXtncP45a5iZXo88+ZH4K2Quw65Cx8OunE+/O0vkGZvJszXxuRgF3XGSL5x3zoM7bt5bU89OlkMWzctw982xLO/fYHcG+8n1MdCV10prR6ZrFJ0UDWuJC03jxgfG9UnDmOdv4blKWraT+2j1yhHmboA/9adfNgoY+niBaJ6bnhIMP4z53ZGW0/z4cEyxm2+bN68AbXCHR9/LyzCrrTNjlRirUlkLgAAIABJREFUxaDp4NnnD7H6lm34GNs5X15Dj88KHro1j+mOs3xyphX8QijIjOCVn/9CzLSnBFg5X1VLQ7+VTZuLUOqbeXtPLUGBnqgCvShrNfLFe7fhK5WgUCrxVCiQC4HM6WC6r5xfvF5CSHQiG/LUnP7gKdqUm9hcVECgtZOq6joqRwL5zuP34a+QcrXS+esB7QJPuwDa/6cx1vWIK10LT1+Tp90hFitfHYzPgvbPAtzCPdcqjxFApdDG1QCsANqFwXwe5TGzoP1qHyL/iOUxZrNZlNi90jX7USTW7F3l42p2p+LiORBAe21traiImpuTh49bCINtE6hnatpDQn0YHeijt3+Q8YlJNC0lHJmM5b5tayjKTbjqApieGOHgKz/knOdy1i1fxvK0q8sHX96I3TRBV/M5nvjhm3zxmw9TmJ2EygOGOpvY+fLvsBY+yA0L04n2EGoZi3lrXwlffPRrfPybZwlMzWblrduJcpvg7Hs/5ax9AxvyIhjsbeTjqgEef/Qx4lUOjr/6DLUWFYTHEdS6izJjEosz5+FnG6Jz0EifMYitiSPsbFGwYc0KlmTHi4dkbBYrbUdf47UmKbl5C9iWo6K77iQ/+3Mr//LVe8lJDkfTXMyZ48eoU97C9oRGDh4fwC86lW23rCBI4SEe1BXiuVk3QFVpGYdON3HT1x7Beu5DakfkePoHEOExxvsHz5GeU0haRibxsRGo/ZQXtlyHq19hx7FhjN45PHDHYpzDlfzsx/tYsH0Ta27IQdd8nj/97CVyHvwy+vrTOH2jiM7IJtbWxMuHBrn5ls2kxUfiJZNg0WsYrN3N02+NU7R9HcsXJ6Jrq+Xj1//IdOEDJDubaOiZwOKXyFdvLMQxWskvnj+Md1g0acmxYhb94P5K7vvuo2hqTjJt9SAyPY9Ej36e3tHALXdsYKqxlNa2QUIWbyReu4cdjVGsKlrCstxQRjvqee9PLxO8+UGmavci948gZfmtFIZLaDz8R95v86UgLZpAu469n5wnJj+fjLQ0EudFoPL1cpWM2Mw0n9zB/haIC1cS6mXk/RP9yJye3Lgpm7bmdmxSH3IKUtn7qy8Tvu1nrCzMxU/fRMnZU3zY6sPP783jjzv2o45KJD0qkPpju5nOvZ/bFycQEaDAbhyjsaqCX//kPR569odkxUfSfWY3JSVl2NPu4wtrkvASaqrsJppryjj6yWECl9+De80nDOvGmFbFoY6cT7qzkU961GxalYna00ZvT79YujXSUkztdBRLUlR4OyfZVzlKToEw1lTmRQbjJ5Q5CBmzy0D7ilA7J3a9Ren8O7glaJCyuiEkAbE8cPtavCRWXvnZw1hi1xAaIMEyUEOZaTnfvn8F3qZOPtxzkN5pd2698w44/zuePx3GiqJVrMoNFAHD00+/wwP//iskTUco7dBijl7IoxuzsI7V8qOf7yM5K4GYaC+OHSplzQP/SsE8PzS1ezh6tpd+SR7ffGyF69Ck3UzJgR2UVdWhXvVlbsyLRuHuhq63lGOnqjjR6sn3v30/fu5GKj5+k/pBBw7/RCKGPuag5wq+sGERKf4GTh07w+u7WvjVc49y6JlfM+2fRNaqG8iPsNJ75vc8dyqahUkKtBOjnO83s7EoH7ljkiNlDcTFhhHoqaD8bCe3f+sxkoN9UMikWKYHaKo+yzMvHOYrP/ohqbFh9J07RHF5Bf2qJdyXoOP5j5vIyF3A1rWLsE8OcuSd39Hmt5zsgD4G+yeon0rhO49sQWHo5qUXXsA9PIN1N91L3BXEMD8LtBsnBmlp70Gr0zHc0UpjeSUed/yAdR41lJ4eFGvaN2+az7mdL1E6oSZufhI5GSkEuBtoP/k+B8eyuPumJaREyWksP8uBfSdJvuMRViQGEaBwxzzZQ70I2kt56PvfJT0miOHKI5wtPUeb/wJujxtmb5WF3IJ81hRE0t1SzWO/foOHHn4Y/bkTtGmt+C66kbtzwphoPsbLn3QQlZzJTRuXzpSkSDn2xg+pmwwiOms9m/KDMXYc54evlVO0YTP5KbHiIdy+4Qmk9mEOHa0nLi2TxJhgzh35BEtEmri20+LD0LRWc/jjA4xEFbI4Xo2ht5o+mzcSvzDSps9RalvMHVsKSQx2UHb6FO/sLmHzY5+Wx5i0XdRVnOWFd9v58ne+RHKUPyPVxyiprKUjYBF3Zxh59cUqUpYt4oabVmAb6uLdJx/ClvsYRUsLiZUPUFVynGePaPj2PXkc3H0Wi6c/aflpyE3THN19kpV3b2WsqY7RSStJG2/jhpRQkd1nNgHlsBrQDDbx0x89R9LSNcwLU9Df0UZVt41//fZjKAf2sOOTbhx+qdxz+yq8LcP88offIW7NA4T4SGgr2cPRDgfzQkPFHeX89ChGmqvZ8doH+BWuIyXMG01LKWNugXglFBLbt4dPJhK4Zd1S8pNj8JS7XyipbDrxOp/U6vAMy+KeGxfiIdSdSx1MjPTT2zfAkEaL3aLlzbeL2Xrf3QQ7+mmra0EbsYWvb89AomvnvfcOMKB3kJSVzN5n/lME7RGWboqLK6gacrJxZTYy6ziHyltJjo8hJtCb4uIqQpJyyUxLJykuCnWA8sIHzVRvKT95pZjQmGQ2FwRz6r2nGIv7EtvX5BHm7ORk8Vn21hr5wXceR+3lxtXOF18PaH/iiSeIjLw6DvlbZNrFUGe3Xzhfdjm2ma0EEf77WXj6mpn2OZ72v8Se/4igXfioEUD7Z227/LWg/VrlMd5uY5Sea6Nv3ExIkBdT7eUcHA/nvq1rWJ2XeFXQbtSNU7LzafYNRlC0agWrC5KQzxb5XfW3XD+wGcdpb6jgse/v4rs/+1fyM+PFmtqBtjreeOY3+G/9HmvzEojy0FFTUcyfd+zjzke/ycHfvkBETh6rb7+ZEMcY5bt+wrHptSJoHx5o5WDtMN/618eJUlo5/ednqTT5YVJHEtz0IU1ei1iYEkGgwonJKsNodSdIV8yekRi2rVvGkozYmS1GEy1HXufPjVLy8hewNdOXjuoj/GTHOI89fAdZieFoW89QeuwwR40buDe7g2NndIQkZrL99iXiAbLZy2kz0tlQTfHx40iztmCu+gifedkiu06I2wRlZZVMWZzoTDLmJ6eSn5dBoJerPlEA7R+c1GD2zeWB2wuxj1Tzix/vZ/FtG1m1IRttfQ2v/ORPpD/8OGGGRrqGzIya5aR4D9MszWLrqmyihTMGcAG0P/vuNGtuWc3yJUnoOuo5+uZz9KTeS6qkmbZRC5LgDB7dnM1UxzF+/EIxgVFxZGXE4Wa1MDygo3DDWqxdpdR3jjBu9STDZ5wyUwpbV6XSf+YAdc39BC/cQMzQu+weyGft6kUszwlmtKuRD3//HPLVD6Bv2IciIEoE7QsjPgXtiwpyyQxVUFNZw6jJhtFsJzm3kLTkRIK83XEKh6G7KnlzzzncbFoiY0PpliXgbDxJcGwYQ1NywiJiKUxV8+cff5n5dz3JsrwMfKcaKSk5xVt1Mv7jvoW88J4A2hNICvWj5vAevLd8m21ZoYT6yLEYRmmsKOdXP9nNv730Q1Jiwugq3klJaQnG+Hu5f10ySgG042C4s56KU59Qa41FMtxDWnIgVpkPrR2TRLv3Y0vYSG6YlZH+AdoGTISH+jLZXkL1RBhFSzJJDJFTWd2IwW7HaPMku6CA1MQ4fD2knwnab1L1UV4/irs6nq/ctRY5dl77xUOYolYT5Ae24XqqHWt54u5CvMw9vL97L12TUm69426k9c/wh1NhrFgtgHYVXbUl/PYi0F7eO419/lIeW5uCcbyen/5oF/EZcYRHe3H0UAXbHvkOWRHeTDbs4WhxL92OLL7x6Axot5k4sftNKmqbSL7l26xLVolnYrRtJzl0upqTvSH8x3duw0tmo2b/a1R2mpj2iCN+8hBHVBu4f00+yX56Th05w+s76vjp849z5JmnsASnk7N6PdnBBgbKn+c/D4eSF+OGdnqSZo0b29fmIcXO0ISeYF8JU8NjnDw7wMP//gSR3nKEXXrL9CCN587wuz8e5qEfC/MaSt+5TzhdVkFfwGLumTfK8wf7WbBwIdvXF2KcGKbkg6coceSTox5EM2ai2ZDBd7++Hnd9Hy++8CxuIems2Xof82dB+0X7+lcD7cKOY93JPTSN2ZEpvHCM9dJUXoXzlu9yg6KW8tNDSNUJ3H7nAgwdtZyp60E/PY2blxoPuRSP4WLKHOu5d0seyVGeNFWc5cDO/YTe/AjrUsMIVM6C9tM8+1oVD//wCZKjgtHUHKOktJJyaTr3JWnYU2Uiv6CANQuiLgXt1SfoNsoIKrqdu1P86Cv/iD8dHSYxK4/bNy+8wKR05PUf0WQIJzZnAzdk+WPsOcv3XjrGsmUrCPVV0NXWiTIkEl/JKEeP1BKXuYBFC7OY6jpP89C0eNZHHROLeXyEtrJSbLnryI/wQW7TYfbwF+kGHfX7aPS7mTvWZxEvgvbTvLvzFOsf+TaFMzXthrE2zpcX88LOEb7xgweYH+7P+PnjlJSfo1yaxZcLHfz5xSpSly9mw03LsQ128c6vv4r7kidYsSiPWNkAVWXHeXJfL0/cns2+j2tx81OTsygTT7udkT4tqQUJ1J8pZnDKSdZN97Lukq80J6bJQdoqD/LLN8+TmZ1KdIgXI33dtHQOseoL3yDDeZoDZ0aRqNK577blyI1DPPnjbxK18gGClBLaSz7iUKuZQC8VN99xJ4WZEXSfO8sbr+4k7oabiFd7ITVqsCvVyHxU2Gre46Q9nzvXLSYnLuSSN23twRc41ubAP24hX7gh+8K7tux0iVjuJlcF4CXR8dbrJ9ly310E2fvpauxgKvYmvnJjAu7mQd5/ZzfdGhNxmSnse+4pEbSHTLdQXFpD3YSCm1dlCUf2GZw0Mi86klBvD9obzjOoszCtMxKfVUBGZpqLAMDp4FLQHsLp959mOu1hti1PJ4xujp8+zc4qLT/49rdQK924Grnc9YD2OXGly4DX9WTa/7s17SKgswnlFy42jatlnK8ni36tuqI50O46iOocL2HniV4mJMHcsCSW0fNH+KBPzd1bilide3XQbjVN01u1n9cOtRKekMaCvAyCfRXgFA4e+uPvIxyCvHKplN2io7e1lh9//2XWf+kL5GQkEOgtRzfUQ8nO1+iJ2sDKghQi5ZPUV1dx4GwbX3z4fnb/+nlCsv460O6IiCd+4CiV5kRWLUwjQu2DTCZHItCBtR/j1XIDixYtYEF6HN4ectxkHgyVvc+r5TriU9LZlB/BRH8Dv361lJtuv4X0+GA0rZWUn61gfP6d3BBaw6ETEwRfAbQL9Y6TQx3Ulx1lX5MRq0bDinXryM/PwsthRDsxwVh/K3v3l+A/L40N27aQEKj4K0D7i6Q/8g3ywqzUVlZTXN5IcICCjA1foDApjACli7BwNtP+1OsDLLphOQsL4pjsbOTQB+8TtPFrRBiqqe3Ti6D9sRvzMA/X8OQfD+AfnUhOXiZq4aCnVULovCikuk6Kz5RTXNkisnAk3fAFCuP9qd//PrVNA4Qt3UKa9RivnZWRv7CAhRnBaLqa+Oit3STf+iC683vQS3wJz9nA0hh36g+9xKGRUJYtWsSy9GgmNOOMDXby8Z6DhOWvZ/Gy5aSEeLnYIPQj7Hpzh1hjHJCQQfbqDWjOvENDrxa34AwWFBSSrDLxp2uB9ugksmNDaDn5Me0Ra9m+OJHIAG+k9im6Gup56mfXAu1g0PTRfO4kr3xSK+4cbC3KRqbTcnj/GcxeStbd9UWCpkopruym2xTGjSsTGKk+SPFQIEsX5bM4IwqtZoyhnnp2768is2gTy5YtJNLXXQTt7Sfe4aXyKVIyslkWIaV8/w4x037XPBO15fVo7EpWr1+Gyt3Be8/9GHnqRqLU0quD9jvvxaPtVZ7a5yB3wSJW5IUx2lnLH55770Km/YqgPSeFhAQ/zh48QdCSrRTMD2Sq9Qjl57VMKhfzrQuZdgtVx3ZSWl6FJO0mNuXHoZC749S1iSVih2oNPPzVuwiQ6an4ZA/dUx4owxMJ7Nz9V4P2JWkB6I2TtI442bZ5Jf6eMhwSGV5uRroaatl/qJpV93+Z1DA/lJ4eSG2T9Lac43d/+Iibv/44afGxjDedorKmmv7AZfxLho2X3y8nOimNVSvyYGqY4++/yGTsJjL8uunvn7wCaE9j6ZqbCbAMYPUKJSTAWzz0LVxXA+1mo56dz/2IAWUqcQnx+Ez1UH7sJOatT7BJWUfpiS6sPrHccvcqvK1GJnUTdNQWU9U2gc6hZHGsjgMtwdx0w0ISw9xpra7ixIlaFtz/MIXzVPh5ysRMe13lCZ566RT3Pf44yVEqhmpOU1PfjnH+Sm5Q9/D20QFSs3NYkR8l2uVHf9zD1x57FH3NyQug/Z5Uf0abTvDyzmp8I+ezZs1CMQ4Ih0VL3/sZbebIvwDtCwuycOqNNLYMUrR9KwGmLnbvLiEiJY9V61aitE0yMaHh7IH3GFVE4+4mx2O0nfHYZazNiBbPSsk8ldj1WnrLP+Lw4Dy2rF9AfLCE6rJSPjp8jq2Pf+9CTbtF1y/ueL3wdiVb/+UekiL8GKk9TXVDG1PzVnNLqpFXXjhBRGYWKzYuR6YbY8+zjyK/DLT/Zn8f/+eLKzl+oFIsDcldWkCotxy7FYKD5JzYu48Ojf0vQLtwAHW0p5GTu16n3JZJTkIoYf5ydGO9dLU2MKouYmt8F8XVeqSBVwbtvbXHqJwOJsV9Gu+wZNKyknBO9nN8z0FUS7eQFxciMuXIFd7YrUaaj73KSXsBd65b9Begvb3kffaV9+HwjePm9YvEXVaHaZhd73+C1u5J7vIF+NkH+cPzB9hw1x0E2fpoPd/AiHotX9ycjGO8hYNHqzBIlaSlx7DjN//B2m/+mgQPDbU1jTRoZNy0cRm+HjKcUneRJEA4gzU9OYFmpIe9736Ab8YqFq9ZR26kzxxo/4xS8blM+2Xo/vM+iPpZZUMXH679rFr0v8XWzZXKY66VaUdbwd7iHsYtfizODmGk6QzH9dHctWElyzPirpozFzKfVsMIH7/zJucH9HioIoiLUCN1GFFG5JKVGEXYzEHWv9hCcljRDvWw64Vn6FfOJyYuhqiIMLzkcvy0dbx2epDElHj8pdMM9Q8x6ZXI/dtz2PHkSwQkZ7Js22aCHBrO7X+SYsMKijLDGB3q4FjDKF//yoNEKG2UvPsiNSY/vBIzyLXV8+7RLtJys4kI8kPh4YWHlx/R3pP86Y3dSPzDiYmJIjo4kKDIZDyGz/LWwVokXgEUFmYSolKy/61X8YjOIVztjW6oj+5BEyvu/wqRmmPsPzqOen4qm7ct4PISV6tRS29zBb9/5nmk8zazdUsRGTFKNIO9dGuNyB16Ss/UEBCdyPL165gnnJoDRuveZs/ZCSw+mdy9LQf7WD2/e/II+TeuYWlROpPN9bz95Bskf+mrLEhU03JmL/s+OYrOJ41vPPpVIgOVFzhxZ0H7z/9QQWxuNqmJQUwPDVBRN8ZdX/syssESSjsmkapTeHBjHk6rhh0vvcyQ1ZuQ2ASi1D5Y9E6SF2QSqHBQd+IQ+w+cokuRyvf+7W4iA9yp2LuT+tYhsaZ9SdgYL7y6D8/gaKLC/TGP9VHZZuCuL97FRO0BqjvHMPjFs2ieN+2l++h2T2FxXhpJ4X4MjOqQYaLsRDEhOSvJXbCABLXrQwaHheoDf2bX6S7Mwbk8ev8axks+5vX9ZUTmF7Fm3RpUlgHeePLfiL3pRxRmpeKrb6GiooQPm2R8/7Y8Xtt9hMCoFJZkxqNtOM4fj3WzbFEukSHBBAnZ9skJ/vz7Qzz022+SGBlCT9k+KqsqMM27lTtWJlzgPrebdfR11PLbZ18gIGkjW9YV4qGt45Pdu2mQLeVbj2xDMXyKYyXtdEz5szwvipH6E9QZIslPiSM50o+RKTNS6xinTzaQsnQ1CwpzCfWWIegE9FUe4NXDrahjksmP8aa/8hBVsTfxhTw1g+dOU1HfgdknjEhfKSf27GTeyjtIm6eAsRbqnCt5eHsuXpY+9hw4RI9OwrZb78Jv9Bi/fL0Mv6BYCnLicbdPsuvt/dz93R9A6ymqB/TYYxbw4MpETNpmfvOr/czLyaQgL5z24iMcajWQPC8M/WA1vWMe+MVv5olHls/UtDsYbiun5MxpTrZaWbwwFz9vXyIj/Bjtb+fE4VNE560h2F1LQ103PhHCAdkEJovf4aR/EXesyCbBR0/JqXJ2fNTEd379FU69+DzWoGTSl60iXW1i6NyrPH8ymFWLE3FO93PufDsRGQuYp1Zix53Q4ACsmj5OHtjPoHcSeUkRqIPCCA5U4pzq5ZWXXicsu4iU1Gzcde309rUzEriEB5aGcXDH+wzbPQiKjsLHNkFxcQ1Lb76fWPcmGpoGaTOm8NgDq3DXD/DG6y/jpk4iOS2bsZr9aCPXsDo7jlB/L9FN9Zohqnf9kb2TSWxat4RFaVEie4zZaGDviz+nXxZLSGSkWDt//tw5PDZ/g41+HZQeq2bU5sfiNYvxMY1hxp2pkTY6Bk1YPYIpylHy2lvHScjKIUhpZ3RwkAGDL/fefydhvnKxjlgA7bXlh/nFM7tYcfM9xId40t/egcYoY+XW7cSYG3nprdP4RkSTmhKKpq+Vj4418MDXv4qhoZQ+kxuBS7dya0oAlokePnx3F10TNoLiEkmIUOETmshQ8YsMEkV0+iqK0v0x9ZXz8zeLyctOwaHX09DUS/7qVXgZhExqE1FJmeTmZWAaH0Li7kFX1XEmvGNRqfzxm2rnUIuF5YWZYm22h7cKb6UCd00dL75zlvjcXCLUcno7W6lsG+fOh79FfoQfPh5uOG0GBrua+PDtd7BHFhAX7MlodxtjeglLtt1JuvcYb776AQa5H4n5CwnxUXJ+178jX/AwS/KziJQNUVt1huePDvLdh26h4eQRujQWfKMTSRLilslO3Pwgzp08Td+kg7RNt7IyxvfC68xh1Ys7qe+/+S7p936HwvkhYomH8EHfeu40LxzWcvcqN853giwgmdu2LUJuHOW5J39IxOK7UCulDLefo8cnn9tS4OD+YmTBiURFBqJvO0PtdCD56fEio5rCJxC5h5yhivc4a8/h5pX5ZMQGXfJqFbj+9+07TEv/NPOzC4jwluMX5EnpiTIMNjcSs9PwNA/z7r5yNm6/hSD7AI2V5TRZ41m3eD4TbdX0TiuISkwjO1rOG0//CvWaB1iWGspYRyOVdd3EZC0gJlCBHQ9Uvp54ujkYGplE5maj7NAh/NKWkLd0BelhSldNe38lv3m7nOCoeNZmB1G690/okx5g46JkgunlTGkZ+2on+MYjXyfwv1keM5dpn8u0z3CXOy6w2VwJwV5rB+IfHbQHqeW0NTbQ1NaLxV1JTGwoJjclKTFRhKv8rwraxR+Ih3BGaWttob2zB82UWaRDTMxZRHJMKCpvgSP7ypcATIzafsoraxgY0+HuF0ZcUiqZUb40njtLa88IeoGpIjyGzJx0gpRQV1KNhyqYyIQ4FE4TIx3l9FsjiQn2Rq+foGfcSG5WFt7uDgaaahm1yVGERhPrZaWltpLm7hGmTDb8Q6JITM0mJdqPofbz1DV3MKjR4xcYTk7hEkI9jTSfr6F7YFz8GEnPykQ+1UVNTaPIPe8REMq8hFSxVMas6aSly4DCL5D5CWEik8bFl/BxY9BpOVd+BveoHOZFhODjnKKvs5my2lYsNlBHJ5GcmEBshPrC9qBhrIn2ARN2eRCp8SE4jaNUlvcQGh9DZLQas2acxv/H3nsH1lVd+f6f25uueu+9V1uyJMu9A8aUmE4CE0iGMJnMI20mmXlvUl4yJCENyAxJCKGEXgy2MbZxb7Ityeq9F6t36fb2fvtcy9gEl5SZXzKj8w/YPvecvddee53v3nut77eykaCcAiIC9QxW7OX0mVoGIjbz6O1LJc7fhbOqizvtz/cRlxVOeKQRZD4kZC4hJzEM20QvfVNWZLpA8hIjJEaEmeFumppa6R4YwSbTYAiKY3VZPkG+OubH+ugfGGCUEMpyEiXBrMHONiamTPjEphEXpGG4q5H61i6GJ83o/YNJy11KSqQ/rtlBGhtbaO4ZR2MMJCU2AJfMh1A/FY75CWoaO5izeQiOTiM3J5Xo8ABUl3CBzY100DwwhU3pT2lWHNbJfmqbBwmMjCM2PgaZdYbGisP4JS8nIjQItWOK4ZFB2ifklKaH0djeh9Y3iISYaOS2aZqqT9ExNINb5U98fCzRIX601vZSsK5IKhCeHe5iZGQYp18aGTEBF/nq8biwzE3RcLYKItKIiwlDZR2jv6+HcWUMJRnRaD0m2pobaWzuwqbwIS42FLnCSLDeg2V2jNr2fuxuBZHJuRIFXUSwr7emwePGNj9OXXUjZgwShZ3ONsKIXyo50QFoXfMMDw3SPzKFyj+c8t/9CGPuFtIzUwlTmRjzxLAkLQyla47O7h7mbDJSMnLwkc9RdeokPSMWfILDiY0KYrSnn4zi5TA9wOi8A49vBHkxATitk1RUdOEXGkp8YgRu0zQ9nW1MOzQ4hytpH3Yy7VfCP9y77CJ7jMdlY2Kkn6bqanrG5lH7x5Kdk050kIbxvlbO1bRj9qgJi08lLTWJcB8Y7WxkQBNHekwIAWonQwPDtHZOULw6j/66Gty6IIKjYwnWOzGNNFDbbyA+IQqj0kJ/Zyt1rT2Scqx/RDKZGanEhuiYGenlbGUdU2YnQdFppKclE+Hnofv/Y7Gq754iMCaTcH81KsxYdFHkxQdjmeinsbmFzr5RUPkQk5pHblo0att5BoZnmXYGsTQ3BrndRGNTHXJdIH5+Acz0NmLyTyM9NgRfvfdkSyiGjrbX0mULJCE+ishgozQXBU/9lGDhqG1h3CrD6G8kIkCLJyKXNF8Xg+0tDE6ZUfuHoDP109Yn6PFURMankJ6RRriPjP62OmpLPbQoAAAgAElEQVRb+5ixuAmKiCE9K4fEcFH47s3PkXLaxU77r46x4Za1yN0e9L6hJKRmkJUYgdwxR93Z03SdH8Ot9yM8MhLl3DwJOdlYxgeZc8nQRSWTJk78PG6mR3pobW2lo28Uj8pIRtEKDPPtOJT+GINjiQvW4Jwf5nTTeaKiolE55+lqaaRrzEZUYhI6p5OQ0EAUKjddDbWcn7GhMYSTkZNJYkwInvlxmmoq6Rqdw4mGqAt9jfBx09V4jobOYdD54efvh04uIzZ7CWFGjbfQUShE2EROeTdnqpuYnBV+HU1iagaZCeGosdHVVEtr9wB2TSAxiamoxqpRRCwhKiwEo9zE6MggtX0mSpbkILeM097WKjF+WdxyfIJiWbYkBdvUOGY7BCWlEev70TfN7bAwPjJMU0MfWSuL8ddrUcmEJIKFmclRKqu6SUo1MmVSotYGkpYchcJpprriJD5RGehUMszToxLtaF5sIFPnW+kbdyDX+hITKKehuorBKQtOmY6YxBRSk+Nwjbcx5AklJSacED/vInHhEjv/E+e7pT60903gVgWwtGwJirkRBnp7GTF7CIxJROueJSEpDbXLxMz4EOMWGSO9XdjwISEtg7SkOHyw0NNwlhaTgcy0FII1Ts53tVHX3ofdKSMgKoXk2GDUjhkaGlqYtrkwhiSRl5NGYnSoxATjpXwcpqJlGL0xQKICHuysxRGYS2JkIHrmJIGz7lEbRUsK0KoEd/8n44XF9JhLB1oSvVjkab8SIBe2WaCg/O8I2sMjgyTJdLPVhgvBwayRxBN0Gs11qQQKUCr49wX3t0OobMjk6H18JcrDBUGeT5yGklCDg7m5eWx2JzIhpazTSznDlnnBb26X2qPWaDEY9FKBinnehFypQi2OvCXaSMHlrpaU5AQ/uc3pxqA3oJB7sFvMEie0XKVGCF8KaXuTeKbbg0KlkdhshNS7w2aWON9tDlFErcbH1xeV3CPxTQvZbNEug8GA3G3DNG+S3iFXqtHpDRi0KoR6nMi/litUaLWqT6Cs8gqHmObnkGkMaFQqFDixWS3MmSySmIZaa0Cn00py9Qsxy+20YLULtRDBtODN6TaZbKjFuGjEbqwTi+AXV8mZnxzhzKFDdA/PUXDLg5SmBF74qHktvwDan3p1mrIbSykqTEQjU6AzGCUbuB027ILqR65Er/EuO0Thp9lkxmqze8U0VBr8fH2kMZXuFxLcHhVGvUYqurVbrThdbkkRV6OS4bBZMJks2JwuSe7cINhRVAqJb10UR0u85eJ9OhUeFAgxQEGJJ37jFDbRGCQRL6FIe2kcF6kjVrsTt0yBj06DAIomswOlWoNGoxYPwWKaQaE1SgXBgu/ZLiTQnWDUqTBb7cgVSjRqtcR4YjHNYrY58cgUEquVRqXEarahv9BX8T6Hw45HIXjcvQXG3ss7rpZ5kxhA1GoVMrcTu92GU6aW2CXkuLGavf7lRjxfjUwmiq08uJwOTBabJDak1fug110+36TF3rxZmgMKpQKFx4lDoUWvcDI0NMTI2AR2uxXH7Hl27a2maONWSkvyCdGJjFM1euGLAvzbbBKLk1arRyFzYZqbw2p3SSqRGrVKkjLX+RjBacMhblSoJZ+Q/G3eikKlwuOyMDHUy4BY2Dks1JcfZUrmT8ba7RJd4kfjI+Tm7Vjm57FIc1ojzV2NSo7TZmHuQn/UWr3Eyy/mmfATu0wj2VbMW8HJbrE68fEVrBdmySeVarU0/0XRn9kuR6MRLDtu7FaLxKEuifuIOKEX71JI6UUiroh4pNLovXNLKcNmmWfe4kCp8WpQiPFxyy/012XHZDZLcUfMOTEmBp1Io7NLys6Ct9ugF3m6Lixms+S7CoVSAo1uwfGv+aggUGhQCOBu8ygln/xIbVVIx1uZnzfjcCONq6SCqdJLMUowbtmdbmQKJXKXiCsOae5ptDr0er00RwSf/bzZitMNKrWIYwZpXi1c3kLU4zz1fCUPffULxIYIPnwVWr3BO7c9Lszzc1hsdol3XMQThcuFWq+XTngkMSe1VirgXYgDFrNF0psQc0ToZijcVokVTMxroV3gcdslu6ovzCnh8xa7C7VOh0iQVEmq0h4s5nkpfioUot16tKI9Lidm05zkLx6PHLXUV8E+Ik4mTNIcEe0Uc1mwtYh2qi4K6nlFtLzjbcIhnq3WoNPppZgp+b9FxBqbFC80Wj1ypwmZ2iDpyShweTU/BOD00UvzV3zLJL0Ajwy5SoOvj05iTBM+ptJqUX9MiEn83nIhXiwUp4rFjpjf8yYbGq0Cl1vQV4s4rvba3zQnaUcIgOp2OiT+e4NGictukZS4hf9phLbB/Jz0XRIiScIHhB/jFBobqit8X4V/2bCKPljt0hgZfY2SuJjNapVivFKrk/otWLlE/BPtFK+0WyySjSTb6cT31Y3dMo/JKb8wV8FuE/PNKomWqTQ6afxEfBXzRvij0O/w0evQaD76Dop4L7jmxVxRq+SSxohHqZe+daIWRcowcLjxEd/YK/E9Av/jQPvV2GPExFwA7X8O9hgxGa50/Vexx0jB5oK40tVoLEVekfgAXKnNC2k2fw7QfjVWHWl3xuGQPrBXYo9Z6NO16DA/Ti+5QPl4JZ72iKhQSehn8fortIDHg9U0Rn1VDe09Y2iCo1i5uoxgg+qyAOgUwkpd5ew6bqFgRQHZWbFc+Qzkr9AO/5Oa7LLS291BR0cnIxPTAnaCJoL8glyS4sIvgq0/p0ksc5MM9bRyrrUfm8WO1e4mLC6J3KVLiA24kLr053zh4rP+aAs4TKP0tjey81A72+67k5gQf6kYd/FatMBfswWuB7Rfiz1GYCOxKDMajVc0xfXgxmtRPl7PM66FPWUul+tqBDJeSeVr8LRfTxrIAuXjnwLar8VFviDkJN5xtRzxa/G0i+eIfO9rgfZr8bRfr12uBvz/XKD9kxYZ1+JpXwTtf8WhTPDnW6dpb27H5NJIaQRx4f5euq1LLrGDZp0ZpnvQQUhUKEGBRinHdvH6K7SAx8XU2BADA/0Mj89IdRcpyamSeqcohLzKZtUf3Vmxmzw9PkRLRy8mm4eAsGhioiMlRWDpFHzx+ouxgEjNmJ2eoLt/ioT0VIw6L/f/4rVogb9mC1wPaL8WT/vCxqg4Ob8SLfm18Kew4bVA+/XgaYE9xWaxOJ36pEsC7QsP+qQbFoDw1UCwuOdqAkLX8wyxkyzuu5q40rVAsGj/tYSeFu4R912tTwug/UonDNfTp2vZ5XoGWdwjVoHCPsKhrnRdj20+7lACtDc0NHD33XezdEnh7/G0L4L2v+ZQttj2RQssWmDRAosWWLTAf28LXA9o/+pXv0pkZOQVDfHnwljXwnzXgxsFLhOg/UpZHrJFnvbfH8dFykcv5eMiaP/vHewWe7dogUULLFpg0QKLFvhrtsD1gPZF9piPjfC1dnnFvy/ytH/y4mAhz/wvkfJxEbT/NYeyxbYvWmDRAosWWLTAogX+e1tgEbRfMr4LsqsCdF+tiHQRtH9yYuC17PKXTvm4CNr/8oKdYESYn57E4vCg0hrwM+qQfyxP/S+v1Ze3yOMSBYsuEKwNGvVVmQH+0vvyF9s+j1ti/BB+olapUar+c3LaP+q/oNiz4nDLJBYnifnkOi9Bd2g3C6YdnZcJ5DrVk6/z8Yu3CQsIGzscEgONTqe7zMaC0UYw+9gEpaNgurmEBeWPMZ6oc5g3mbHYPPgFB6NVXpmu7495/n+P3wh2JCtOwWKmEPPlr6ciWHyD3HYrVpdcYsZSKa9/rv9njN0iaF8E7VJevKjgFfn1V1qsLLDq/DnYY8Qz/rvutNvnxxkYnmDYrKQ4J+l/XOGTWwhNOUQxt0yiffxTLkEhOdnXQHldHxaFDwlJSWSnxKP7Lw34HonCU1DPiXqPPwZgOaa6Odc2iEcbSH5WBto/haBIoqV1YrU5UWnUKBX/2eD0TxnB/7rfCgpE02gT5a0uklKSiL2E5/9KrbDNDtE9MIVHbSQxIQbNH/QtdjPYdJq+WR+MoTFkJAZc1AK4Vq/NgtP+5B5UCSsIUAnKUBcOdRCZCaF/luLZyYkxPNLCVoXN7CA4MgiVXMbs+ABTcxY82mDiIgIkKjtRyGtzefAotTjm5/EPj5Io9xb8XCwwbBarRB+oVCque8EsLbZNJmZm5wgO8mVi3IbRz4BeK8cyO8X5gQHGp+clEOcXHE54WDB+Sie9kzYCNW6JOlKj8yFQKEv/MZdtlvbuHtqHZikuLsVfq2ABm9vmpxjpbePcpJ7S7ARJwfWPvZyWaZob6unqH0bhF0pSzjISAzUS/ePidakFXPTXnqbfacQ3PI7sKL8/u3kE1bHdZkOuERSqiksoaa/9Kuv8BBNjwwyOmy+7Wa7QolWrCdQMUDMQQHpqArGRAZd916cG2hmZ96DwDSE5MuDPMoev1uJF0L4I2hdBe6g3pz1cUD4qL+WfvlDoK5NJE1FacQuSWrkcuUx+MSgsFGN4APNoB9XNPTRPqnnwlpUo5TJkAmh5vEBWLFYubhSLH4hr4eBCEJWLP3hf5mUyQvxGcNt+0umGRxo78TOZeK70MMH5Lt4niqXl0m8vXtKNQifE7eXeveS53j6IavALjZKJ3aKLDZP+XrpH6vvlz5TacKGddtMEg+NzmJ0qMhIjP2r3RRsI810SUC+xweVFLR7s5mlqdz7LOy0ujFEJrFyWS0F6Kj4auTQOApiItlzJNqKzV+qXxy04f4WtP+qnNL4SOfPCc4XlnLQ3t6LyCSAoJAzjBcTtteEn2PgjY0vPEo+z95/g+Q/OgV8C933qFnzVHy9kvzDuF367UCj/e7YWo+tyYJ+fpKlzmsj4CIICfFFeGI5L2yQTY/uJkd/7Lule8X9SX4VPeCQOcwHWLv7y0gdc6puX9NH7tEvZyS91Z8nCkh8LzQKvWvKFH1/wB+nXMgFwLtjkclOw8EcBHr1NkCE4oBeuhUInu3mcqdZ3eXK3kw1bNrC8MBWd/OpzaH6ogVM1fXj0oZQtL8Sg9LZB+IH0rgs+fen88fq68GE31e8+zcnz4URmlnLL2jhJL+EyX/xYX7zzGSaHe3n7519Gt/IrJPlasdscWAyJ3FCaJkbmkjZIb7psDotx885DscL4BD/yODh96hQehRyZypfRYStrNi/DILPRcOoA9e3DyMNz2LqxGIPcSc2J/cw6PMh8whjt7qdwwyYiAwzSbjG4sVlNdLc0o4tIJtjfVwL03ktw8195DrocJjq6eqhv66YsP5azjTbS06IJ1FjpaWmkpqMP07zgO1cSkSREbKIIdI3wfrOHdJ9p8I0gODqZ3ITgj3mxN96JuXUxlkq+5I1Pws+kuDZ/nn1HTrKvup9HH/17oo1yiSNezIv5kR7qT7zP893BfGn7GrLjw7xx0+ORtCu8z13w6oV4Ksb892PN/FAj7+z4kNbBabKWl5CaU0ZWuLCfd05JcVGMxSfMxU8q4pO6IPP67cLcuDzcur3PvXQefHzOfMwPvc/0NuBibLnk23Dpv39ymy58GyTtEe98vUyjQfJJ8U8f89WFMRFeLHNx5pWnOG2PICqvjO1LYi/Y3BuDvPPY+5wF+18NuHqzIrynl95vAMxPT3G+uxuf+FSCjHq0CwunhVizEIM+4cGzo510tDVS0zqCbX6MsVklPn5GgoLC8DfoiTeU89KZRLbesJrS/FiJc19qJx56qw/TPO5BE5bK6rwYaTEs/EjyoYvf5av15g/7t0XQvgjaF0G7AO2//heCgnyEUoIkoiIESASwM1tsKJRCnELsOJmlPyOEUnx8pKNVIRAhOPeFOIgQ1MFuZnLWzKRVTl5qjFCMkERlhCCHOEoXwh4GvfaCmIIIOnK0QggHN5Z5CzKlOK6V4RLiDSYTLpkKvXiXViMtABYu766CFat4rkcmCSQJmjuXEIcymyWRJiHu4+MjxFOUkkCQwy5EJuSScIl0NKwzYNBpkOHCJEQf5EI0QghDeaTf+hkNKGQe6e/MFrO0I6hU6TAafSSVNyEAJISRhOiQExVGg47ZgRqO1nZy3ubLZ29aJYkWCQELu82M2ewVtZDEWvRalDKPVPshPVeOJAAlbCGOHyWxqYl+9vz4R3QnbqSwpJCS5FB0aoWUliCOo10IkRAhQKJFpZBL73B75LjcLimYKlUa7Ha7BEoloR8hOKLSSrt9QjDK7hJCHXpJKEbmEQI+Jsw2uyRiI8SthNiRyz7Bq8//Dl1kOnmFy0kI9kElc0snU5I4itoreKW9hN9fEpSxWzGZTVgcIB+t4KX9tSiDknngzltRu61odAZJnEmIoQgbCJ8Su3PiCNls9gpXKdV6fHwMkoiJ9JEUtJbmKUnu+7m3ull5Uym5OUn4CjEjlx2zSQj5uFCqtZIAjbDlRy7jFfsRgj3CB4RYi8Mtl3brhaKiZFMhrGL0lYRrJE8TIllq8XlyYxV+j/f+hV1YIQbkEos/pdrrD047JodbShURANZms0vPEb4jhIp0ej16IaokCb0IcRIhGKRCqVJJ4y9s4nGIZ15YPArqXY0Wj8MqifjYncIvNZJ+g7C3ED2yWkyYBV+6eRJL3x6e3g03bNvCiqIUlA4hamXC4VFI80PMIdUlO6CO+VFJ4dOj0hMZESqJ/QiAJcbAbndJYmJGXx9JfMgjGK2sFq/Ij0wuzau6937K8f5IonNWcPu6WJxWC3Ip5UUhKLBwOJ24hJCMRonTLtri7cP0xDA7f/Fl/Nb/C4UpoQToVbjUASRE+knCKcJoYqzsQiJYqcZPiJyJMbLbsFjMkqCWSBUT80oIrkniONLKy4XHPsJ//OZ1lAoPOv9wWkeU/OMXbkdj7mHnKzs4croNn8QcPvPo35LgY+e9F3/NvNONPiKJ6nO9fPaLD0k+LkC722VlbLCLd196jsDld5GXnkJckEHatRexUIh/uUTKl04nic58JJwEttl+jpRXsPt4Iw+vDuOdjiDWFSUiH2nl6LFKnEnFrM9NkBbBWoMvCsck420nebkzhXR3DYaYTJLzS1mZLgD1hWWC24VD2MBqxWZ3SbFFxAMxh8xC1M7ukvzD6OODxjbMBwePsPNsF48+8ncEqxxeUR69HsfUAPVH3+OXncF8/d6N5MaH4nDYJB8T4jfCDw16nRRTxLNN0lwHrcFwWT+F/w3WHeS1D5pw+kTxwAM34Kc1oMQh2cfrK17f8/q9N9Y5XS7kApjjFRmSFqEebx2cEAJSylxYhNiYEDmT2qKRTnFETJHG3+YAhQYfEYeFKJKEXZVSyolLpIhZXWh0Xl8XgkFC8E74viQSJ80jN0qVVorjQmRM+JnEtCb8zuMVEPL6kweH0yF9Y4QImojfbiG2JcVGr6iXxWySBNNEG4TI0MVvg/Q7MSZOPHKF9G2oePknnLJHErNkFXctiZZEjjwKjRRvJFFDiwWHS4bBaJTsdeni/COY5sElRIgsIiXJIolfCSExMT96mhs4+O5OYrbcTV5yFGG+QjzJLbVDiESJWC3iohD1+/gemNggmpoc4/zgKEN1u9h1zkhOUS6lRalo3RbcA6/yzIlEbti8nMKsCBESpe+YUa9mdqQPsUGvMAQQG6zDap5n3uyQBKmEcJZeI4Tk/jBgfrW7F0H7ImhfBO2hAfzoV19nsqOa8/JQAhOzWBZnwDU3xM79lUQlxeKen6Tm5Cn6Z6y4FDryV26kJD8VuWWE40cPExgcyOCYlbjIEBxKA/0mNQ/fXMbMQD3HjpTT0N6PyaPGNyKR22/fSrBnhObuMaxKP9YUZ6Filp2/3UdAUjLBoWrO153mcFUXbqWarBWbKV6aR0rohWNcj4fpwVZOl5/hXGMnDrUvmcs3sSYzgPbK01Sea2BwzoHKGMDyjdtYmhbNeHcVTQ1VOBR+9HV1MzFrJ2XpapYX5RMin+KVXeUEGD2MDo8wMmUnKDqFO+7dTrTaTHX5ESrrWhiYsOETGMUNt99BWriOie46Ks9WUNMxhEfpw8o1xQzUneRkZSMjdj3rli/hhjsexM/WS13FGc7VdzLnkqMLSeS2W7cQa7TR09lJdct5ggwORuRxrCnKJTk6FMv0eZrP7OaZn7/GiG8CkZm5rC7OpyQ1jNqj+6nrGcNs9RCTksOyVavJj/ej/uQuBqxqRofH0ck8pOaXUHXmHD46F+Njo4xMW9D4BVOU7E9bSxdjs24Ss4tYXlpIoL2LHXuOMzg+jVOk4qTnsHx5PgMnX+N3bxzD6RNK3vJVlCzJI0k5zI6D5xibtRKQkEFBcRnrc+MvRhLL9DDNtVUcOFLOuF1OqI+TtlEbqZn53LJ2GeUnj1Oy6Q5iQvwYbT9DV0838tgVks/VnzxARX0LA9MO/EJiWL11G7nRQdIOp9s2S19bDW+++hL7To+TkJfBik2bKUhPQDVcx/sHKpg0WVEHRJO7dBnrVxbit5Dz4bbR21hDc20dM1o/utuamZpzExYdSZCflrGeTgYnpkgru414H5t0/CsPzWRdQSwe1wxH95fj0viRvayQMB+hZuim6+yHDDmM+MZmkhmuZqqnmncaTBSmR6G3TFFZfg6XVkFX7yA2hT9LS8tYvbwAg2ua8v27ONMygE3ph0FrIMigpnTbnbi699M/7WFkbA6Fx0Fi0Vrmaw/T1H2esTkrPiExZBWvZ0txCtaxNk4cO0F1Uw9CMDdQM071YAL33LOV7GgV7efKOVbVKuWiJgtfX1ZAelzIxaPt+cEqTtQMgzaYjKQQju47gDbQyODAACMj0/iExLLyxm0UJwUz3VvLyVOV1LWdR+EbTMmGm1A0vEr1eBzROctZX6Cl6tiHBORsIiU6BAbb6GjvpVuXxE3F0XRWHJDmRe+EE6VcyUjjXnLv/g55IfM4HWA1pLAu28AHb+/H5nEyMTPD4Og06EO45TMPkREso6/+NKfPVtE+asE3JB6ddYrclWvJzskizKiWFrqOkRqeeecsao+DwKAQBjyRfPHOlYyde4e9zVb6h+eIVJnwXbadTdlqTnx4ENw2AqPjqB2Uc+/WVfgJFUjcjPY1c/yDt3n+5f0Y0wsoKFnFmpI84nw9lO/bS03XKBaPjOj0AopKyihKCb+4SJw7X8eJqgaONExxU+QstfoS8sLsdHV0UT8s56tf/AwBOqHs6d1Znh5sobXiIH2xd+Dp2ENYbDopmUWXCVaZJgaoO1fB6cpaxq1yYvNXsC4ziMHOVs5UNTBhsoPSyMZb7yQ/SkH5iUO8sOsYRbnZzE5NItOFs3T5cvIT/Rk4/f4F0L6BrFAVbU21fHjkJAMTJvRBCaxeu4a0CB0jbVXsPlSF2SkjIreElcVLKUiMkGxtm+plx2sv8N6hJkwyX8rWlpK/aTtRk9Wcq66jvX8U1H5EphTwqRtWorH2UdPeQ+fAKP4eCyb/LDaV5BEWaMRlm2Ggr51dRyrwx8754QlMMiMJmUu5afNKgtQOGk7t42x1E12j86h8Asks2kB+4DQdIx4MwTEUZ4Yy0VbJ7mMTlG4uISPBh8GuTg6dG2DzhhJ66k5R29BK/4QF3+Bo1t+ynUT9JOea2hkbGcZHCVOKCG7esJpAXz045+nsbOXAkZMEqhV09Y9gxkhqXiHr1ywjUjHO22/vpqVnkDkbBETGs3zTzRQnBjDUdJbyymqaB6bQ+kew6sabMR16llpiicotZlO0jJOHjqDJWEOij4W+ljrKq9uwyTVEL13DzctziQ7+/RQaofrc01xH+dEjNPaLMQ1g2cpVBKttNJ3az3vvHyEwdzlZZRvYWJhGgG2U8mNHqO+fxhgWx6o1a8lNT8b4MZUtaZff7cZqmqKv/EVeOu5P8dpS1q9Khbkh+k8/zU/26AkLUmFQW5mxKQlOLuKB29cw03yC5ikZyuBY8vws7Nm5i75xM7LAaAoKl7GupADjH5Z7d1WE/z8OtFutVo9Y0S4IDn3cOtdDBn8tbvQFYZ+rqaqKHUBxnxA0utIlyO2vdlS0cDQsfv+niiuJ3WKxY3M1nnZhm6upql6vXa4lriTGR5D/iwKiq9nmaoqoC0XFl9pP7DI0NTXx6U9/msKlRZfztP/6mziHz/Jh4zyKkDTuWpfGdOsRXj45yfLlBSRGBjE9Po1b5mKoqZxzk34UFGQSwRivP/8CMRvuIi06ghDFNDVdw1SNqnn8kS28/8KvGZOHEhGXSIhyjo6aEwwHrmVVsouOwSms6jDu37YSDWP87OvPEp6TgT5ATmdDA3El20gMVOIXFEZggD9+erGzL6Sq59j9wm84b9MSkppDWlQQxoBgzE0fcrhjHrlfNIWJgUwNNHC82c6NN2/E3FdObdUZAgvvZkl8AP3V+2iZ8SUmMYPCKBff+Omr3HjrdtKjRcCtpKWzn9DND7HEUUNFtwXfoDASA2WM9bZQMZ/KzflamhpaGDPJyCsqINSgJiAohMHaQ+yrbGdYHsGX7lhDeHQYR995lWGTnOCEDGKMblpO7WE8ZC1FKVqmels4XHWeVTdsIio8muSYMPyNelz2eSb6mnnrR08ykLSa3KKlZAc6mextYF+tiTWrl+KvmKG1tY+hOQ133HsTje/8jNq5UEJiEilKCUGncPHEr16jdN0NZMSFMNx6hrOnTxG37vMsjTMyWHeYgTkdwRlruCHPl8HxWVwuB/2tVQyMzaNN2cjqiCF+9tTbBCTnsHLdKsIUFk7vfA5rys2kx0UQGeKPb0AgEYELynJOmk4fpKq2mWljMqtyE7D0nmLXmW4Co1LYsCydV197nds+900yY0PprdjJuboaZGm3Umro40D1JEEREcSFKBjt7aRyPJy/uXsV0SF+yF0OZsd6OHfsPX777jjrP7WOkpJ05gd7OLLrfUILN5Ec5sNoRw3D8zJCcjdxa0m8F0i5zNQdPcDxk5VYcjezNsGProoPaBx14BOZycacSGY6j7G3TUNalJDWVjHsDOGR+zfjGDjLa3vbMEYksWVTKYjQUDIAACAASURBVP7ig+dxUfPeb+iwBRKcvZKyRB3D9ft44sgMNy5PQz09xIeHaym85TYSfGV0Vh1kyBZASHwuuX6jvLCniWUrioiP9KOntp7KU01s+eo3cFb9gopeFdrgFMoKEoiIjsU+OYbN6cI6P0Jrew8V7Xb+8bE7qdn7Bl2zCvyjU0gLUTDWspu3KoO5cVM+GpmZzu4x8pcVYvCMc6y8jZjUXFauLiVE701en+7cx9sHesAQxbK8MF769TPElm0nJzES13AzLZ29jIUs4+83xfPuy28xr/IjKTuXuBB//EPD6DvwDOWDUUTnlLIiw8We135D2JqHWZYWC+1nqKisp0aXywPLVOz4oFwCVpkZabimB3nv2R+Q+KlvkahsZ3zGgdl3KfeuMPL4t39FxJJSMjOTYLSb2hMnsK/+HJtDJ6itbWfSoaW4JBuj3MKrT71C+uabWbF+JQmBOm9KnX2W/pEZ5HhQqdTYUBMdomPvs08y6ZeKf4g/yvEWTkxE8cW7V6Bw2pDhRqXRMmeXExHsj1JKP/JgnRunvbacn//kedJuuZ/Swnxi1XOc76jn7aoptqwpxuCZorauA5PMj3seuJtwvdK7Y2udY3p2nsl5J8EaB/NKf+a7TnC4upN+4vm/X7jtYlqXeJfDasI0M4FNH4HbNOrd7Tb4XZIb7uD07reo6xlFFp5GYWo0er8gwnzk0mnK1KwJu2mWzor9DBhXsDonmP7Oat44XM9d93yGGB8nTeX7mZCFEByTRuT8OZ7tDOZrd61BPd5EbUsPc/5pLEvyp+3sMeaNSahc88gm2pgMX0VpciC+/oEEBwUQaNRLcdhtN9N4chdv7W/B4RPJXXesJthXyY4XX0MXkUJ8UhyK2UHOnThJ6MbPkec3TNXZGtpHXKxev5yIsBgSo0OlXWVx6tNaW8GTv9jDzQ/fQ3SQgYHmOrrPjxNefAMrA0d4fU89+uBIcjKisU70c/BgAyXr82hsHyUoOJrNa3NoPvoSbx8eZ+Od97EkXsNgRxN7WxRsy1dwpm2esIhIEgLljA10cWo0gu1lPpw4fJoZh5KiVWVEBIeTHBeNTq3EZZui6tRJXn5+N+se/iwxvkoGm87RN+0gIKOMe4ujaesflQp+50Z76Orpo8cVx99ujODdncexqP1Jz80hMsiP4LBQWt5+ijP2EOR+IaQySrMpkK0bVzLduJ+OYROEZFGUEorSEEB0aIBkl8svD9NdFZTXtFM/rmX9smSmu89RP6ElIS6SAOsQr/3mDXI//SiFuWn4znfR2NDC2UElN29YitGgJyw0DH8/X+l08ZMuh2Wa3lO/5cVjARSvXc6GNal4Zs7Tc/Ln/GC3gdKVy8hPMjLY2cLB8hYe/to3sdXs4tyEDJd/JMW6IV6tmOPGVUu8dRr+/oQGB13xfX/M/vv1gPYvfelLhIeHXxU/CQwq6hj//xZXEsqsV8OeMofD4RFgeAFgXtqrBaAn/ns1wH01lpQFIL2giHolg1xLXGkB+F/Mr/uE85VLQbs3X/T3HXGhT9Jpt+KTK63EPQLQigXElfr95ypEvXQhciXbLBD/i6OsK/VpQa3ran0S91y6QFgQV7rvvvs+UVzJKB/mnT0VzHj82HZzGX2HX6bOk83qkmwifTyc7x9kxupgovUUhwYNrFy+lFT1DC//+4sUf+lfKEmLQT3ZxL4zDZwYUPLUF1bzwx8+Q/TS9axYUUqUYpL20zv59zMythUHMzhtx66N4OE71qNlhO8/+iRRSwsIjtbTXX0WS3AOBZkppCYlEBroh1Yll1ICHPO9PPG9ZzEm5rBh240khxiQOS188NwTtCpTSStczYY0XyZ7a/jxL99h7W33YhusprOxhpRbv8mWvEgGyl9hV+0MuuBYNqQb+PsfvMSj//B1SrNiGanYx5Hjpxldej95g29ybsyX8JgkssKVTAy0caA3kq3ZNlqGLOhDk7nv1rX4qgVMUDBYu59dFV0MKuP4zoMbkVuH+PnTL6EOS2Xt5k3E+9jpOv4yz1WrKckKxDMzRnnDLPd/6QskBRnw0YriSgEKnZinh9jzb4/Tn3MzJcuLiLR3cvrAThpVK/jsbSWE+9g5vu9DTp1pYePDf8vAuz+mXZ5LzrIS1mYHMjvSwVd++Ftuvf8RVuanMlSzlw92vkHkrT9k25IIBs/8jtOts7giVvPAumja23swOZwMNJ+md3geTfrtfH69hn/7wUtE5pawYdNqAu0jHN/xLLW2WJKTUslOTyEmOoIAw4UPjHuOAzt2UNcxSurmO9mSG8Vs815+s6capV8kqwuSee75F7j7779HTkI43eVvcqaqEnfaLaRP7Gdvm5aYpGTSI5WM9nVzpNWfxx7bRnJ0ECo82GZH6K3dz5O/G+P2h7ZSlOlLw+lT/Oatk3zuK18nM8qPkfqDnKjr4rw2h6/ft1ZKPZG5TJw7sIfDJ2uQb3iYvymKpu3wixxsm0UfW8TnN+dgad/L999sITcrRRrPpq5Jtj/0IObTr1Ax5kdMRj7rilJQS5jOSeUbv6DVFkxI3jrWpugYrN7Ftz+c4dbVGaimR9h3tJnbv/S/KIwyMFz1LvuqhjlvMrAixsSuLl8evnszmXFGqg4cYufrH7Lhm9/BfvoJakbDiMlcwbbV6dKRv1i8DE/NY5odoamlkyM10/zkOw/w3ku/QxWZzbLV68gIsNFf+RJP7VVSmhvKzMw4DT2zbL1xNVrPDAePnyM+s4iNmzYS6+cdq8m2nbyypwt8YikrDOfZp3/K0rv+mXVL0lAOVnG8/AyHTXH8ny0hPP3iEeKyCth203rCjBqQual+56cc64+QQPvyVDvvPv804Zv+nrLMeGg5wanTNZxR53J38gg7qmYpLC5l4/Jc5oY6+O33v0TQln8h0l3P8Lgdk38xn13rxze+8R8UbN3OmpVL0Q41cfy1V6hIu5d1+kbah50YY7K558YilM4JHv/it4lZv42Vm9eSHKz/xA+0tPs+188T33safWwmKalRmAbb2Hl2gq987e9IjwlFt1AU8XGI5DQx2NXEE999miV/879YWZCGYuAcZ04dpUK+lL+/fQUBijn2vvcODT3jbP38P5IXdnka36WP7K54j91nOxnSpPH9h2/6w/CKa4pX/uN5huxaltywjbKUcCn1SuY0MTw4xNDIODNzswxU7qVJtYKtpTFMj7Sx80w3X/yHr5IWLKfz2PMcbTIxRQzFIYO80B3MV7cvZ7R6P+W1LegzN1Ac70fnuWOMa5II0Mvwt3ZSPRdKSV4GaSnJRIYF4bNQYO/xSHPttb2teALieOj+lbgHz/JvvzzF0rWbWFWWh2yihZM7fkOVZjsb0udore1gyOzHfY/cTqSPAa3am9pkmxumqfI0P3p8L1988ptSbBiuOcbJM5W0aTO4Nbid3U1+5BSVsGVlAvODbbz482cIWbuNgaYmgvz9WLKihPb9r9M14yCy6CailCYcY+K0J4dU8wEO92iJS0gmM0LF+Pke9rUYeeiWKE7sP4fMN5xbHriNGB+9VHgp8vcdlgnOHjrK88/s4YEnv09OhB8TDUc5UtVKjyye7zy4lrb2dqZmzUwNddPV00PjXDj/sF7JGwcnicpYwo03lBCkU0opmKdf+gm7W0cZ8fiRGRNFftk6itKiGKzey+n6TkY9oRTlZZKcnCwVB/8eI5PHQfvBt9hX0UKrIp7bihOZG6jj5JCCwiW5ZOqdvPLkbyn9yrcoTQ1m+PQHnKzvZTx2Nf9w8xKp0FzgqUvr0T7uhFcG7U/y00Ph3LRtC6tyg+iuPcWvX3yD+/7p57iq36FqQgbhSawLnOD5PXXk5S8lIzOTuJgoQgJEGtIf5u5/anrMY489dl3iSn8qxlqogbga9rwWnl4UV/p44BXFNS6X9LdX20VfZI/5F0JDNBx9fzfdI9NEF5TQd/hdItbeR060lsn+Tuqaz2MI9MXSX8fJCX/WriwiQ23itV++wY3ffZwlsUG4zlex+0QNx/rlPPW5Ev734y+yZP1W1qwqJVQ2wXDTIb75aju3rohjZB4c2nA+d9eGj0B7cSnZhYmYuus53TqK0UdPVOoSstJTSYjwQ+Z2YJ9u5v98+w0SC5Zx2503EKoTCeEmXvrxt5mKKqNgxQbKYlXMj3by+A9/TuHWB7ANNTPY2UDu3f/KmpQAhirf4O3KUVR+kWzK8uexn7zBl7/6TxSmRDJ8di9Hj5+mI2s7Ge3P0WIKIzgyntRwvZR7OGKPIFHRSu2YnJDEfP5ma/HFQqvzNft572wXQ8o4vvvgRpjt4PtPvk1wUi5bb95CmNrMVNNuvrOjn+KsUFR2O7Wddh79py8RpuWS3TcXIs1kz+Ne0F5aVkTIXDNH97zFWNL9fGZ9OuH+Ck5+sIfjh8tZ+uCjTL7/FMP+q1haWsqKNB2jvQ089qMXufOBRynNTZY+Dh9+8DZxn/oxm7KCGDr7IieaJpnV5XNLhpNTLROo9VrmzjcyOulAn7mdL9xg4N8ef4GovOVs2LyWGI2VkY5K3j/ZjN0lwz8snsTUbJblxkttlzkn2fXauzT1zbLivgcpjfXD1n2EX+48KxU8ri5I4je/fYG7v/Q9ci+C9gpcKTcT0/MaRwYjCIuOJTVKLxUojs2FcvNty4gMNkrFT7a5Ufrr9vHzl8b41MM3U5SmkXbynnm3kW9/5+vEBPsw036cQ2cbqZmL4DuP3ObNUZdA+wccO1OP9qZHuT8nmI5jr3C404IudimfX5+Gufsw3/pdBUXFZcQaFdRXVRNYvJX5E69hyFxF9tIiMiJ9vRHmAmhvsQZJoH1dqv5y0D47xocn2rn3sS+THarD0nGAHUfbqOuzsCrBybGZJP72jrWkx/hSdeggu159n5VfE6D9x7RZkknOW8tNyyKxzA5zcP8JZt2CccpGb+8gZ5vn+Om37uGV594kPLOEVRvWE6udYbTxDZ7Y4WRJsp7xqUnqek1s21go7SQPTc+QkJLF0tx8QgxeVqNLQfuKwgie/fefs/qz32NFVjzygQqOnT7LnvFQvrXBh5+82Uh+UTF33bwKvQRyXVS+9WOO9n0E2nf89ikvaM+KR9ZyUgLtp1XZ3BrRyd4uAyvLStlUksHE+S5e/uEjGNb+M+HOuktAuz/f+N/PUvapu1i1PB91Xz3lb7zGkdjbWaE6R9+8luCkQu7dlAfuOX70d98kYvVNLN94ZdDutM4y2nKQf/vNSYKjYkhPCmN27Dwnyuu48fP/yKq8JCJ8r3Da6zIz1NPMj779FEs++2VWFaTiaD/BqeNH6Y+9jUc2Z+GvdrB/x++obulh+QP/yvJYwdzxyQjlfP0Bdh6vp8sWxre+eDd65aUFjVeDKR5wjPCrn/0OkzqEjXdvJztMqGV7mO1vorqxg+4xE1qVjMmWcjo0ZdyyIpbZ8U72VPXx2GNfJd5fyXjNq+w9M0rXVCCrEia9oP1TJfSe2kV5TRPBSzaREqjBMjOJzD+R2HA/fJ2DfFjehFrnQ0BEKjk5GWQkRlyMU6MNh3j9gxY8AfE8dP9ybO0f8n9f7mHtDZtZuzwbz0Qb9fuf442+Vdy4xE5v2wgz7nA+9+XbEDNpwVJe0H6WJ354iK8980+kxYUz1VRO+enTHJ0K5dbAOo5P5FNYWsrm5dHMjfTw9s9+iKv0HuQD9SixIovOZqapgySxgHaGYx7qJ0DlILJsK+ZTT3N0MICIqDhSIw1SbcuwOYhVuUo+3FmLPjyBux65lcBLhsEL2k/wwi/388ivv0d6sB+mjtMcKK+jckzLt+7PY+/hRuwiMtkmGR4eodMSziOlc7xb5UPa0lK2bc6XCsJFbdepF5/gzYoWum1+5GUu4dP3byc2UIdtoptz1dXUtg6gMvgREJFB2bJMIkP8uGyb0WOnZsfz7K9qo8s3jS0Zobhss4zgR25GMoHmcV558jmWf+XblKQE0HlgB2fbx5CX3snfroi9nN3pY8W7C92+Mmh/il+cSuKWbRtYkR1Ae81Jnn3hRbZ/5Wnc1e9wblKGJmkJ29O0HNj/IVMODUpdEElp6SwpyCJQ96dQhl0+N65np31RXOlj8eRafOSL4kpX4K3weAsP/2IpHyODGDh3gHP1DTSYA7GOz3LXZ+8nwNLIkeNN1I768Td3ljDTcph3Gp0ULc0h9Uqg/bySpx5dx88e/yXhBSsoKikiXD5B77m9PHtGyc2lIfSNzjIvC+TTd2xE5xnmia/9mrjSlazcspIQpZPpyVGqDrxOgzmRvOIybixLRYV3p/3H3/4NxsRM1m7bTKy/FhlOjr/4JK3KZBIKSlmdZGBmoIlf/OZdVt1+L9bzdfS2/WGgvTP7DkpGd9NhjyIxPYulaZFScZBC7cN8+2F2Vw6iDE7knpvKpN06pVrHePNR3j/dRq8rlH+6fwMa2TS/evoVVGEJlK1fR7TOSv/ZN3ipRkdJVhCe+WmqO64PtEfbuyk/uIsaRTEPbCkgzOjk5IEjnK3oYOPnH2Jgx88Y8lv5B4L2CQYtkeR6Kmg0rmRVQQqeoUpaOoYxR97EF27y5YnHnyMwtYCV69eQFKSXij5nZ6fpqjtBef0Idt8UHv3cVoxiR9s9z8F3dlDbPkzShttZmx6GpfsoL+6rubjT/tvnfssND32TvIQwes++y7naWpTZ20mf2sfxkWjSs7MoyvTaWq40SJR56gu84/b5Mc43HOBnz/ey5d4tFGYH0lZVxctvnuQzX/4SSWG+TDQf4UxDL4PaXL52/1qpwPgPAe3LVmykKCGAzurjHO6T4xgaYNPtt7K0MJ8A7YXPqMfFubf+g5ppPb7pZaxPNzJYs5snjlu5fW0WyukR9h5t5rYv/B05YVpG6/ZwrGmGCUcAK6Jneb3Szl23ryctzo+G4yf48L2jbPjG5aB9S34AE91n+cGvTlG0bhVp8QZa6xvYeaiLH3z3QXa/8AqKiHQKylaR4mdjtPEtfvGBgtK8EOYtJrrGPHz67i0YxFGDXImPjy++PgapaO16QfsHE+F856ZQnnrpBLHpOWy9YRVBehVyhYLG3U9xpDuQiMwSyjI87HnhSfRlD3tBe8dpzlQ0UuOzhHuTR9lRMUP+kkLWlmYzN9zDaz/9CgGb/plI1/WB9htDe2nunkUeGM9tmwtRe2Z56h9/QPyGW6680+5xYZocovydp/hwNI742EiSwvVYZiforDvOfOzN3L6+iKz44E9mGnJbGO5p5Wff/Rmpd36e0rwMtKMN1Jw9RYUnl89tK8JfYebg7vdo6Z9gy+e/QX6Y+rKC+Us/nbODjXyw9ygV7TPc9dBniAvUS2kDMpkSpVqN4ffSIS75tXuKV59+nmGbhvwbtlIYL+ClnP6Tb3K8Yw57UCrrssPoPb2T4zNZbFkWwexYBzvPdPGFL3yReH85fade50yXkzlVDEv9unm2xYd/2L6SqfpjNHaeJ2LF7ZQm+kvgTqMzSkWicreVmelJ2s8dYn+1iayiEm65aTk+FwiMLgXtD39mFQxW8p1fnaCgTNRQZMNEOxW7XqZKfwsb0ufprD/P9BVBu9hp38ejP/kKabGhjNaXc666ngFjLpsD6tnZ6EtG3lI2lMZhGu7k9aeeJWLbQ8QpzjPc08KZMR1+4elsX2LgzJlmWjv6iImP48ZPfYqBQ89ydDiI9KwslqZHeeO4yoDC3MprL5ajDrsSaD8m7bR/+qf/SnqwkcnmU5xt6KbX4c+9GSP8x1Ely5YVkORvobOlmRN9Wr4odtqPThCZWsDm9UX4a5USF37lKz/lwLCLcaeWeLWbqMINrFmSir9WkCOYGBvqpaXmNDvKTTz48K2kJUSilinwNRq8KX4eJ+0H3+Ro4wDnA/O5f1WqtECUqfT4GTUMNtfw2tPPkv3w11iWFs5E5YdUNA0wGbOKz23JRCWXo1YpJbIGUSSv9g1ErxI77x/52Z8C2nWpy/lsaTxzpjnGz3ewZ89x7LpQbrjnbnLD/3ha0Y8vZxdB+yUWWUglWRRX+v1djz9XesxfNGiPCsU9283BvXt4/t2zpN78OR7ZWoh6vILdH57jbLec227IZaTxKIcn/Fi3YhmZyivstA/pePrL2zn6yjNUDbvwDYskVG2mrvw4Iau+wJpkO5UnT9Hcb2LZ2lXorQO8/vYpCtesY+mSTFyz4xKzjGAn6PKkk1e0nE3FiagE64DTzL4XfkFFzwzKsCTy0uNR+4YTbWtlz8k25mQ+5KaFM95aSas9gbtuW890yyHqG/4w0N6Tfw93B3Ww91A9Hp8wMrNS8FcrcGvCSQq2cejAARr6pojJKCA9VEtowlJ87T0cP17O6ZZx1q5fQW5hEV2H36Lp/AzywCiSghSc2b+L8FWfoyRFyWBbI2dbrw+0Z/vO01x9nGd3VFGycgV6xzA9/TPYDMk89On1nHnu+/QZV/yBoH2SQWskOZ6zVDizyE+NwD7QSO+QFUPu7XzhtgheevwnDDg0ROUUkREfhdY2hlWmZm64ndZ+EwSk8vBntkgfcrGr21FxkKPHy6md1rOpLJf57jOUt04Sl57PhqIUXv3lL1Dn3UBmdACTzSfpG54gZcsjrAsb5aV3ylEHRpCZmYyvRolHE0y+YIgxCMYhkSs8zUTXGR7/+U5C07MpKC5C75yj/sB7jIXkkR1jZKi1AbM8gKVb7mV9TogXkP0BO+3LVmxifWEKA/VH+NlPnsEn5zPcf88mlmZFfXQS4nHRsvcldlcOMKUNpywrmP76wxwbjeS+rYXIRnt4860jJG68kbwwNXVny5GHprNszXoydaM89x+vYPGPxM9XzURPP729Jh76wfcv22kXoH28+yyP/+IAqUsLiAxW0NbRwfEOK09/9zF6Dr/OyZZR8I0kN9aPkeYDHOtL4vZty1BZz1NZ2UBQ9nIyInwlpqGIqFgSYqMxXChCu56d9r1TUfzw08t4/3fP0jLhIjAhk9yEMIxBiSg63+GDyhnppGJtcTSN7/2cBtUyCtKjYaSJlp5xLGlb+fK6QF5/5U3m5AHEJSVjsI6x5/U3KPjMP5OguDQ95so77Z9d7kd7+XGqmvtRh0UQrLbw4btnWfvpB7nx5vWfmB7jdloY6W3h3x//AVn3f4PSvExifBXY5sbpr9nPU++PcsedN7J8afolJ1yXfhAdTAx28eoPf8BgaDYp2QXkxxhxTHTx2x1nKV63Ep1liLaeKZTBKfztZ28jQH1lfmy3w0Rr5VEO7t/PmTEtRXnp+OtlyPWhxCSksTo/8Srb7S7O7X2dIxXNjCpCKC3MRK72I2Ckkur+eSY14RQn+dF+6gO6Dau5ZUUcUwONvPh+BWs2bybez8m542fRxWRRWFqIT/8Jfrx3gDu3byNWcZ6WxgZqpwJYtzIXrduBT2A4GoUH1/wos04F5qFGznS4yCkq5qZNxegvAL1LQfvnH9qExjHFb59+kjFPMGGREajMY5w63sC6R79OhrqL00famLwCaG88e5TvfftZiu+7n6RwHcOd3YzNKVi1/R7yjcM898J7WDVBJCZF4Z7s4VjtNJ955GEyQ+wc37ObN/c1sPLhx7gtS8+7r/6K2i4XmUW38OBdhcx0HOX5t06iDIgiPSOFAK0SpzKYuMBJ3nu9Eu0VQPuZQ/t45qfPkXnn35AepmaguQWz3J+ssjJy7Ef56R4TaZmpROhm6e7qpt2ZzLcfKuTdl96kd05OVJqouQomKC6JsQPPUS2LJSAumVzlIK/uOkXZtk8T5+MEp5lZs5mZoU4ONji5e2sGw5NWzG5f7ti6FoM3J4/5/hoOHD7JoboxVqxbSbBWBrogKQ1FPt3Fe8/9jJGwMvLzlpDia6a9sZ49Z8+z7oa1+Bt0JMZEMNHfRktHJ0kbH2JFgvEy3Y8/BbTLo7K5NUlF25gJtcdM5Zna/8feeUDXVV3p//d6f+q9d8mSZTXLcm8YbMB0TA8QQoCEZCZkCJkMM5kkk8mQTg0hQwkQegBjA8bGxr3Lsmz13nt5vZf/uvdJLuAGIZl/ZnTX8vJaT7ecu885+35nn72/D6kxnkuuW8esWGFn6Ms5ZkD7DGifYY+Z4mkXFFFlEjd9HR00NHQRNbtKBFYKv4nW5lYaWnqR6QxEhauxSnVkCrnMQS+NR5vIWryUuDANQeswbX3D9NoUXFxZgHmwk+b2TobHzfiRo9SEM7u0hBitn57WJlo7evEoDETFJ+A0D5OUnIxGIWO4t4tRk5MgUpKyZpGRlkJsuCYEwIIBJgY6aO3opH/EhFSpJyqtgMIENYO9HfT0D2P3BpHJ1KTmFJKZEoN5oIWR0TFiCxaSGqnGNthE85AdqcpARrSKrQebmDuvioQIPfbBTnp6+7HEF1ESFaCnrYXewTHsHj9KtY74zNnkJhmwjvTQ0dnNkMmBQqEmv6SKBKOE0b5OWtp6CAhsI3PnoXWP0d/bTe/wOP6gDJnKSNGcYmJ0XkYGhxic8FNWVYFQH3gy6hHA57bTvm8flpgckpITiNdJsE4O03CsjjGLG7cfDFHxpGZkk5lkpPvoXiyKZOKSkkiJlOOwjLL1QB35RWUkxUZgHe6gq70ZY/4KMqM1WAfq6Bt34SKCFPUEhxv6CSp0GDQK1FoDysgMSvPC6D52iPbeEbzKcGLj49B4BukesuL2+tFHJpCSkU2uwEoy5UucljH6ezppauvBjYb4aD12T5DI6BgykqLpOnaQllE3Kl04RkUAnVaJIXmWuKBpb24QbW1zB1Br9MRl5FOQGS/m+ovBJiE9yj7O4f2HGbX7iUrOJCk+Gky91Hf0h+gzVUYSktPIy8sibHpbNuBlqLud3oEx5FmlFMZomeytp2fSh8IYz5z0KHymbnbVD5KYkkF6fDj9zTU88eunmH3zQ6yYm09alLCjM30EsQ11cLyhje4RK7owI9GRasx2NQVpOpqO1fDOB/upunQ1xoBAk6ojOTOL3KxUtBIP/R1t9I9bkKhkziI33AAAIABJREFUdLe0UrP/GNd879+JNNVgCUQSEZtKVoIOj32Cg3sPMeb0oTIYkalUeH1+llTNw28epK21g/4Ri0hRGh+tZtiqpSAvBb3MSW9XO11DJiTI0EbEk5WVSVpSrEjnKhzOiTYa2idBaSQ5Xk/tkcOkzlkislZIrEP0DgzQ4TKwojgNU387LZ09Ym69WmskObuYJOU4za09eJSRpGelw3AdNe0TSNUGIgwCNZ4GryGVuVmRDLY10NEzjNUjUAAakLkmicwtIyw4jN3px6tKpDhNxfZdtSTnFpCSHIfMMspAYwPdYXkiO5LfIlDSDWFyujGEa3jtiRcoWXM1S1YsFXfbPn0E/B6sEyMc2FNDdtUC4mMi0YrUnG7sk/3sO9JHdmEeKUlxKM64OSpQjFrpqa+mvteEMiKRzIxkYjQBmuuPM2x24QuAMSqR1MxMclIEZp5zJO8GAzitkwz1d9PY1o3N4RHpMw0xyWRkZjMrLeYcqCaIbXyQzs52OnuH8aBEH5dJQYyU4aFBuoctaHRhROqkOBTx5KUY8NhN1Lf0EWaQM2kyEZAbScvMIis5Gp9pgD2Hm4nPnCUW6rrNwzS1duHwCSykGnFOh2sk2Ed76Boyi3oL4fGZZGWmkxIfisYLh2O0m4aOcVCHUTInE3nQT397Pe2d/UxYnKJolTYigVJhl8I3SlfHOC50zJmby6lJSWJ6zKG9PPKf67nsG5ejF2hcg2qiE1IpKsxBL3XT1dxAZ/8wJrsXhUpFZJIgNpdGmMZPT0sbrS2DJFXMJytKTmv9EUbsMqKSc5mdEUXAZaKloYEewbd4/KjUOmLTC8mKCdLVMoxcF0Z+aS6nUj9M57T/4bG3WPntG9GKVJVq4oQUm5xUDN5hduw5hs0rRW/QisQRPkkY88syGOlpo72rjzGrB7Uugpyi2chHGhmXhaOLjidF7aa9qQmbJokIWagIeXDCjkQqJyIplzhPDfs6vHgM+dx+eSXTG3wBj53Bvm5aWtoYs3uRSRVEJ2WRlZFCuMJNd9MRGnrNGBKyyUmNRe410dLUwoTDj8oQQ252BjKvlfHRMaIKqsiIFCgnT6FS9rkx9x2jrldFYloy6amRBN1WzH3VHOmPICcnjeRoNZMj/dQeryOvchXB4RaGXRDUGEmSmjna3IPH60OujSApNYO87LSpRccMaD+TBYTUbKVSKf470yEJnqkCderMmUj7jCKqXCFwWDuxWx0ojRFoVTKR/sxus2A2WXAHJOgNOpDJ0QqFuwSxW2xoIyJDPMV+t8i16/JLiArTE/R5sJhNWO0OfEGZyEkcHWEQOcqdwj0tNly+IBpDOHKJB7VKJVJP2a0WHE6B61VNeGQEeoHX/JR9vKDwQbaYsVjt4n01RoHVQI3PacNiteJwC5zFGqKiIkWubY/TJnKWK/URYkGr323D7vaLTlJQGB232AkLCxeLfwSOeIFNyKc0EKaW4bKbsVhsONxeJDIFhvBowvQqIeyLzWrBbHMSQEZkdCw6IYLjsmO1WEWqvYiYWDSyAA6bRWyrNwAqbRhREQYUUr+oNirQDhvDjSJgP/WTLxTdOkxmfEotarXAYy4ADi92iwmTNWRPrd5AeLjABgBOiwmvVC0WVAv5rQJH8YTZik5vFNlQ/B6nyCss10WiUYZs4PIECEiUaOV+RsfG8QblqFRKVCq1aHujVoHHEXp/T1DghVcjDzgx21ziOwvPNxqNIl/0CTgrcvrbMZvM2N1gNOpEURKlQolGo8RtNTFuthMUuMtVCvGfVKlDJ9ragtks9J8XqUyJPjySMH2Ihz50CGIvfpHCTuCUlqt1GAw65AEP4xMTIn916DchFeQUkC1wo09x6ks0RvQC373LhtMbFHnWhYVKwOfCZHOLGgIu8yj1dXW8s/kYt337GxSmxaP/FLITwJ/FZMJiE8CJQmxHUOBZllnZuX03739SxxV33UGqVopGK9jJgF4tE+3Z0t6J3eHGZRultb2X9hEJ9/7D3URJ7AQlShRKDVq1wNfvxzIxhsXhFjUUlCqVmO4TbgxDGvRjs5ix2pxiJF2ws9cnQa8TOLYDOO1WJk0WEVgq1HqR71wv7FhMC814HSKfssjLr5KL80ltEOaHQpzHAj+1IyAjSqS/c2MW5pvNQVAizIEoDKogNqv1xDiU+x2MTZjxCfzbGqU4lwMyFWFalWjrUL8KiyoNGoUEuVqPHDd+f5CAVIVBI2Vy0opK0FwQuJ19HtwC975ch17uFcHp0MiYyFHtMvfw/q5eLrrsMhZVlYj0iZ8+BBo7oQbFNGnDEBkuSrCLo0hgoPJ7ME3aUQsaECLF45kPwf4ep5WJSasIQPUGAzqVDEHVVWBsCQhz0GAkLMx4YSqgwZCGgdlkwu50izz/gvKpwWjAqD07k1qo2T6xTy0WK05PAIUunCiDEo/TjsXqIChVYtBrCEgUoh8Szhe5vINecazJNHrCDMIYVIj86xMTk8jUBlEzQuIX2jSJzSWMBwWGsHCRq97rFPybWxwjhvAIkYHk1AJJwafYRTEGOQaDVvRfPo8Di8mMzeEW57guLIIIvTr0bRAWKshEddhTbe62DouFqL98ZAtf/9ndJEYJzxfsbSTcIARrhAWUDbPFgs3pRaZQERYZKoqVSYO47A4cdheqsHBxbAn+1iPoMGh0GARBrKDwvTGLCrUh36JAFxaFUSPB5fCIPO964+ltms5pf+F3H3DrLx4gXq1CK3KxGzDqNUiDXsZGRqe+NUo0IhOJnDCjDkGhWOgnq90lajSER0Uh9zrwSRUil75WDi6bBZtPjkLiFbUR7K5Qu8KiIhg+uJ5mmxFNegUriuJPK+T0uh3YxG+AS9Sc0OrDxRQaoT7Y7bAyPmkRF85Ggx6l1D/1vXCJizFhnMolAbxut0iJrFUK4kwnx744Z1xWbC4pKo0ajXDTgA+hNsTiVqDValArQ1oOVptNtCFuu4gLgkL6TcDF2ITgc4KotMaQzxO0UP7GhagzOe2f8mczOe1nHoHns4uwKPr/PT1GfopIzpezLp65y4wF/r4sYJ/op72lieOtA5hl8Vx72QJiPgUyzvlG3kkO7q/mwLFeVq27kcxI9QnKM2Gx6bKOU320lrFxOw6HGVdQiTYuj7UrytHIT88x/fuy3F+vtQJHf1trixi9tFgcuF0TODTZLJpXQl5a3GnRwr9eK2bu/NeygNcxQWdTA6/96TA3PngbafFRp0Xi/1rPPdd9fW4zDdXH+HD9Qa566B7SwnWoz1Jk/OW2T6BVrsEqC0OXkE6SMVQ4PnOELPB/Lj0mcEKn/bND4PNQPgpXn4kb/UIpHwVuSuE4Gxf5hVI+TvPNn43P/ULeSTjn87DHCO0+E8XPqW050wQ7FbSfjaJSuE7gaBcivYLy4V9C+SgsEATGnOl7CHy+x48f54YbbqCstPx0nvb/fhghPWYGtM+4xv/rFhBAu8C5PGAKMGtOKfHhp0b6L8A6fheDg8MMjlpJz8sXd2umVVRF5Ue3na7WBlraBvAo9CRlZJKfnf6lCpBcQCv/vk4JeBjp76atrZOBUTva+BRKi/KJDjtZWPv39UIzrT3VAgGvC/P4GI1Ng+TPLSJMJ6h5/s8eAb+b8aEROtsGyZpXQphKgfzLDBmf4/WE3eYgIRrrv9Ej/2eN/TmefiGg/Xvf+x5JSUln5WD/sjCWqKQrFVigzk43fj7Kx/Omx/h8vuC0gNLZgOXZQOn0+dPclOey8/TLnO2c8/G0C9ed7x7COecTNLrQcwRAey6e9unFyLlEnL4MuwjtneZp1+nOXrxxIe/9afsJfKD19fXceOONZ+RpnwHtn8NzzJw6Y4EZC8xYYMYCMxaYscDf1AIXAtq/+93viqD9bNngXxbGOh/muxCcdl6ediHSfo60dhEoC38/l/LnhaSBTIsrna03hUiy8JxzqX4KhhXFAESFus8ep4ornQtMT/O0n+udhNWOANoFZaqzPevTYkWfPu9C7XI+RVRhFSgsaoRI+9mOaXGlc733dCrO9CpQGBwzkfa/qX+ZediMBWYsMGOBGQvMWGDGAl+SBS4EtD/44IMkJyef9YkCNprOZvhLMNb5AssXgqeFgLFQhHo27PmlFKKeCzBOA2nBKEIjzqb6KaTHCOcKilRnA8mngs6zpaNML0DOtUXxZYkrnboQ+XtOj1m3bt1MesyX5EBmbjNjgRkLzFhgxgIzFpixwN/GAhcC2oX0GAG0nw1//q3SY86HPQWLnTc9ZoY95swR+8+T0362gXAhkfb/y4Wofr8Pj8spikEoRVGHL7Gk/G/jLy7oKQJrg9frCzHtCFSF/5veMxhAKKYcnzCBXCOyCSilU2w/fgXhYQLzh+I0akSn1YTd5UeqVIssB6eyAF2QQf/HThKYanwiO4YYCRHrQ/6yxgQCfpHRxIcClVJ+Mtf9L7vt6VcLDCVeLz5/AIVKg6CtdP4jxMpjt3tQqoWojyC9/sUOQbzF6w+KDFMCc9PJI4jP68XrCbH+COPgL7XnhbbQ63biC0qRyRUoL8wgF3rrCzwviMftJhCUIFMoZwpnL9BqM6f9dS0QENndLPiQodbq0Wu+QNFrMIDH48UfCE6xW53dcwS8Hrz+AEGJTPxOfJHjQkD7DHvMpyx7PnA6o4j6d6qI+tcsRA0GsEyO0NpUhya1gtQYA3rV/3Sp0RdxGee/xm0bZ2h4mFaTjEXFWaj/AkaeEOXfKBOTJqxONxK5ioiYRGIjdChlQawmE+OjE7iCAbFhAvd5ZHiYSC0o0ifapmgR9VqRWlGggTSbxkPUl8qzqzee8S2DAfGe/a3HaBmyo4tIITFGj8xroqm1H4k2jqLiHOKijKJSnwB4BQXTI9V1mFwyYpPTyBZ4ldVfnqT1+Xvji58R4oQfY/eRXjKz0okLV4vUp2MOGVlpsciCfpGyTyKVnUJJee7nOW2TDPW2MxSMZVZaHGG6c9P8nfluQZE+r7dnQKR2C4uMPG0uBT0O+nq7GTHbSS+oIEJ9Kv//We4ovusE+w90k56fTmJijNiHn/8IMNnbwuCkn6AugYKsyJPUfsEAowPd9HZ1EFO4iHjDlwReg36RPnZoYBBVXAZReiWyYACBc0GmUCCTBBlsPspI0IAhOpHMmC9P6OWC7RNw09Hcij0gJyolk0TjmTmZL/h+nz5RWKi5nQz1dCOJSCQizIDuFBrWL3JfgRLWajbRb/KTkZYkLsC+0JD4Ig8/xzV+rweXQG1oh9joMJEKV4hoCnNRoPX8IqP2S27il3e7YBBhoe/x+FGoBHrLT63ApxboAvWjXK74XP0j6Bj0Nh2lfWCSoC6K2OgoomRe7OpYkmL0aE9bcJ+rQxx0tPcyafeKhfeR2pMLfiFQ5/P5kSuUCE23D7fTP+rCLY+mMD/+CxUbz4D2U+Mg4gARnF3grPk1wukzoP3/AOWjMBaCQSQSoTL6i/ugE/UTAS8djdW88vxTxF/2MKtL00gODwGWUyPRJ+oUJJLTIvHifYLCyWc+/y9tp8DjG3pf8QEnHX8wKD720+08aZGgmOYlNG+6DZO9dew9eJDXGuU8+g/XEWnQijzBwn2Ef6fuMITeS7z4sxH5YBC/10btnh1U19bRMTQOSgNZ5Su5dMkc4vR+Gg8dZMe2/VgFXnUJRGUUU1laREa4lK7Go7QNO1EaEsjPzyIlMRKndZzD+/aTUjyfxJioc37Yp/ti+r2ECPtgZyOvPfYzhqIqyM4uIyPMzvhAHR8etlFRUsmKNVVkpsagkUlFbt+xxs385x/2oY1KY+GyhVTMLSTBqA7ZLNSdn2sn4mSbzmCvE50S6o9P2/r8o1jwf1N9ITBDe61YB45y/39t4prrrqQy20CHIFXeq+LeW1Ygs09g98mQa8OJCfusuM+Znjfa08SeLW+xN1jB3WsqyU6MOMfYOmWUnRhjIdVZXGO88coGFIm5FM+dS1a0IAsTan/ANszWLe9zuLmfq+/5ITkRoJCGbDL1sNN2QoTf/R4bluF6/uXhjVz+lStZuqwc/acj0meYC9PjN3hivvpp2voiO+p9BBMWctd1BeKHWZxXfg81uz5k84Y/U/b1R5mfbgwx5pxlbpy/v0JnBH1O+tsb+ej994ld+VWqhIWC3YTT5Sc8PgGdws+eF37FgUAqaeVLubYkVKAmEVgfzvGQT4//k8PrpK845y7aqfbyTvDOS6/S69FRvOYalqYZP9sXUz4o5H/OtwsR6usTfi/gwTLaz4evvoK8bC1lhdmkR4V400VtA7HzPz1nTo6Jz75HEOdYJ811NWw46uL2W64kIUov6mtMO+Lpa06tkbvQXcUz21bY7QkijCWRNeUsfeM0DdPdUs+2liBXrJ5LnD6IyeTA6lGQlhotLhK/0CdLnGOCX/osa4vAXz718TnzvU/09fn6bWrMTj3r9DH42W+JSBFrs9DVbyUpIxGdRnU60PW5GRgYIqjUiJoggkDf9HGyX87UpgBup4lXfvEj2nxhROYWkxGhQdXfSnvccq5elE1ylO7k+Jn2i6eBgakx6B7m7bc/orHPwdo77mB2rHZq8RDAYppkYsJMeHwKBrWUgeq32HZwgklNGffcWYlq6pt72rg55Vt8pvE0A9pnQPuMIuoJRdQYpDJZyMELW+UuN2q1FrlcEFgKORRh7soEdZdpBxcEqUxKwC8IFU39Ln6kQ2Df5xFUAwUAHhDV2l569jESrvgRq4sTidfLhYvFAmAxghMUtpCdoqolMgVazZQQjChI4hF/F0Q1hLQC4d5CFNrr9YjKnEqVRtz2PjnJQ9v9AUJpOKHzgwLcCVE0iQvUEIqRSCUEvG4cbo8otCOmQohiPkGE7Tyn24dULkepUn5K8TBIwO/D6xEEpfxodHqUChnm3mPs3r+fPzUoePKBG4gyahCiQ4JKnKAKKzhe0feJURIPHkFdSaFGoxIiWadobgb9eBwjHDnQAYIgh9ZDf1stL7/fwNe/+0+Upcmo+WQHO/e2sWzdNYSpJGjCIokOVzDR08aW9Z9QtGI5HYcOEltQTn5xNtLxNl55r5Nrb7mU1MRIVKeo4Z36jRRs5/O6xbQWjVYjpoYIUtvt9Uf4zY9+wqp/+iXl+ZnYWrZx6NABegyrufvyOURH6JAJ/QC4rSO0fPIYfzyWybIl81k2N0uM9guRT7fTgTcoFSMwKiEVQ+gfv18UCxFNMwXppacKaglpRx4PDrcPlVpIsTqFSvGUxgsCVIKtvQEJOq0qBNCmzXrK4kp4R+EDLfxReEzA78XhcIriMoKIkTzgwNp/hHv+4wOuv+Eals/Lx++0MWqXkp0eTee2t2izGzBklbOgIGaKni00BkP9K4yPgDDgTvw20t3I7o9eZ1eggq+vLiMtNkJMI9EIEUKhDYFpcBC6HsEeQT8ulxOfXyLaSyPsVATcdHcNItUYiBDEx5TSqVQeN7jG2b71Q6pb+rj2vv8gLxLkQR9ujwehOUr1SQpLcfwKhe8uK+7JVr7/g/e48s5rWbGi4jOg3e/ziFGzoFQuinUJgjfC2Be2xgMSmUgqIJP6adzyAtuPe/HHL+Sua7Lw+yWi8IwUH0e2b2TT+tcp/8bvWJgRhlEQ+fJ5xTYI40Gc80LazAnkgRhFFees6F6EeRvyLyF3ExDnucNuY2xoCGVsOlFaNzVbd9A74KBk7VVkREjY+8LP2RfIIK1sMdfOjsPlEearVvRlpwmaCfcT3UIQv0+wmReFWoNSOE/s1ID4u9PuQqJSi9Hnz0Q/xcunfIPXQ1CmQhkw8fYfX6bHq2fOpdewOEGFNyBFpVYil4UWLqHx5xDFeJRKFQpBrG4qkCaQFwSmdtOEdgj95nC6RbEzkdggGJqvQ929SCITiDTq0CqkU/GAAA6nE5lMhUIpRGtDM0y4h8slCBXJUciFVIXTFzJ+tyASZ2LQ5CctNRG1QiY+w+vzIZGrRUEuaTA0BgSV3qAgWKRWhsgsphZqoj8Tgg/CAkMaCsQEBLEeYR57BDVkdYiWWGyPIMrmxC9RiAJv8ik/8mnsbu5v5cjOj3hit59/f/AG0lXDHDrSS/1oJHfcOg+tTHZCjCg0XgRaPhkSydSiIOT0xTkf8gHiD+L8EeaZH4UoZifYP+SmBRE8OwGpUhSI+0y7BP0VIR3N5wPh+yEudqeV8oTogUQUKAwEhTEceo743XIH0Oi1yMUxGCTg8+Fxu3D7JKgFn6uQEXBM0N/ewH+/3sYNd68hKzlW5IoP+bMgQcc4f35jC5KoeOatWEyiJkTcERS+HS63KHIkiDl9drfXg9M+wCP3/5zMS6+kclEFCaogjokJ7Jo4EqO1Yn+HhrIfl8OBVCn43KmUPqFPhTHocKHAxLvvfERTn4Or7rqL4jgBtAsNdFFXc5BDB2spXHMbhfFaxo+8xZYD40xqyrnvzgoCbjdKZUjUchoDCN9Kp8cr+jpxvH4qajgD2mdA+wxonwLt0WE+amsaae/oR6rwMzA6iSI8lfkL55EeKWFyuJcGexwryzJQesY4Ut3OpEPG/CWFNOx+B4skAovVRXhUHJnZOVib91LdNoQjqCYtJw+93MMnbzyBrPAqYhUe/HYrcmMc+XMXsbwokeP7Pqa+pYshkwOpykh8biWr56XTffwA9Q2tjDhAHxXHguUXkaR20NpwnNqGVkwOQR0whmWrVpKVGC1KJguqk6MdtezrkzO3JI9ouYW2liaO9npYvWY1+sAY1bUdYr5ydoqWPXurMdmFXGMVGQVzKCspwujo5qNtBxizOlFFJpFbOJtF5XlMZ+KZBlppqDtOTVMPTo8PmS6ehYvmE6+2UFtzaAq0r8M5UMfRYw20D1pQ6qMoqFhKSbqW3qZa6uqaGTQ5QaEgu3QpFYWZJETqT0Q4hA+5zeoKAT+vic6Gwzzyhw/46gP/THlSkIO79rL92Ch33HULETqVCHpUgUmajjXw5w9buO3eK2n85DVckXkYjFHI++sZjJzHxXMzRQXZ0wCS6KEDWEd7aKo/xv7aFlwBCWpjIqUls4lUeajesYnnX3idokuuIyUuCsdQI91dXVj0ZSxcVMllKyrJSIwm6DLT23yYV59/lL0DceTmFLNy6VzycmMZazxIbccIDo8XQ2waOYWlzC1IYKh+My0TasyTJvSGMNLnLGJ2Uigi6RzvFhVKDx9rx+4RFjlGKhctpTAvg0jdydxI62gHhw4epqGtD79cQ3R0BC5fBJUVuUg8EwwNjZJXtZpEHfTUbaffKkETkUSazsGmrXtE6XV3QEZCRh6lpUUkB9v5ugjar2ZRYSwDPV0cGICVSX4+WP9nGsaChKeXUlmUQ2a4lQF/OrPy0kmPUzMx3M/enTXkLVpBcly4OC4F0L7j/Rd5t1NHaaIOlZBNaowjp2QBS0vTaDn4Mf02PxMmO8qAn1kVC+k5vo+egVFRFVUbmUBu2UIW5erZ9tEuMR0kNz8LjX2IHR+9T69VSAmR0tfbiVei5o7v/AdpwR4OHThIa+8QrqCayIQMLrp4GeGBCWoPHuB4Uxc2QalX6eP9D3r42rdu5eIToD1I0O+mvXY/Rxva6Bn3EBaZyIJlCwj2H6exrYveUTPI1YQnF3DJ8gpGD7zKR3t6aLdFU5Itw2L3kJRXSfmcbCxt+9g8DdrTtFh7mjheV09z9wgBqYLUoirmleSREGVAJglgt0yyc/27xJUvJz0pGkt/G7V1LagLVrAgJ5KxtmoGJ52Y/UosfQ1kLLwUT9MePtm8jZYRN0ULljNvfhX2XX/kgFWDVx9HrtrNqMlGdOFiVlTOIj0uXBxjwmLP1FvH9rpBbOZJcQyPW1wQlsHaS5eSFC6jr7mOwwdrGLJ6RBXc7DlVzJmVR1qs8QT4D3jtdDbWcqyugY4RJwp1PCuWF1K9aQPtIxZ0mQWEOcaZtLjIrVpJSUEqSscgB/ftp3/cJoK2xNxSiovyiFHa2bZtJ3GJUUy65MRExRKrk3Hs4F4GbAGM4eHIJEriEhIoLMymftsmlHNWkhHuwTLUS23bGAa5k/7BceyEU1JewfzSbHwTfWzftp0Bswe13oBarUOlDmPVmoswqoTFMLhN3XR3NLGrWcFlq4oZaj5KQ3MbQxYv+rBoFl10CYH+YzS1tNE74UAXGUtR1UqirQ2M+QxExqeSl6jFMdbJyzs7WFhZRpzaS1dLPYfq2kVl0rCEAirLi4hWumg7dogjrcNIFEqyyxYyW7Br5GeJKkz9zVRv38SjO/38y9fmM9a2ny076ul1xrB8zTyWL15CRmw4WpmHgZ5u9u09TpHwzTBAY/Uu+k1u0ueupiRBydEdW3BoY8UFk7m7gbYhi6iqHJdVQnnJLOI0LuoP7ORYj4mA3EBukdAvBSRHTbUr6KO7vpra4/V0DttQqnXopS7iZi8hKVxOwNRPc68NuceEMqGcpChwjHdxrKELu8ePPiGXJQvKCZOYaKurprZtBJfHizo6m7lzsghjnM0bN/DeziGqLq5iwbIVzMnPJUkvw++ysGfLRt549xOcSgMlS5ZRUlpJSTwc2b+Xlq4BzK4AGkMUJQsvpjgjKpSzHvRjHuuletdb/O6xj4gonEN6dip6iQ+v20/iwmtYmOKit6uX3sExFHjoGxjHIQlj8bKlzM5KwDHaxd4dO+kxe9FpFTS39iLRx3HrvfcwRwDt+Gmv28OmjR+w81A7GfMWs3DBIhLshzlUM0T9aBhVJTpGRsaRReSycH45halGhjqa2LH3CGanB5khnqLiYuaVz0JzSnDp/xxo/zIoH8/HPTmdYiOsoM92/P9I+agWJNrP0uaTK/YzE+mHVqRTa/az5JMIfz8fbaRwn/NRPk63RYi4fBHKR4E9prys4jPiShGqcd54ewcdQw4WL6tA5rNx/MgRovIWkp2gImjpZNtkFvetrUDj6Gb9ewcZMMm5+Y7lbHv2XxjSVhCXkEJOkhF5wM2G93aSMaeEmJhoEhLicJuvbkWLAAAgAElEQVQH2fjy40hmr6M0Iwa5qZuOIROWiEJ+cMsyelvrGR4TpNItjAyNUNPq4v6vLWXntl1M2gJk5hcSHWEkLTuXsbpPaOwzY5cZidfBQGs96oJLWFCaR3a8Aa/DxFDrQZ57v4NLLr+I6OA4B3ftYN+Ql9u/di8xtjp2Hh3Gq4jg4qpUOjr78fr9DLbVYpfHEpk6mxx3Ne83+8lKTyQhMZG4hERy0hNObE/axvvp7++nf9QqyqJX79pPxryVZCcoGGg/zp8a5Dz5wLXUbn2D9hEXyuhMMhKiiUnKQmepY1dNO+MuBVkpMfisQ1S3WFi55hLKinMxKD6buzje38KRfZ/wzlEXX7/rZvLCbGzZ8glvfnyceZXF6PVhZBfMJidZz1hnC++8d4BLb7uSlu2bUMSlEpTrMbW3U7RsCY7xMXxIiU1MISMjjTBV6HmC8uTRfbuorW/HJ7Q3WklP/XECEekkJicgHW3kd088w6Kv/AO5qQnYug7S0NDARPhS1q4sp7wok+hwPUGvEyEVZPObv2JLTyblJRUsmJNA0D3Glh015BYVY9QEGegdwIWW+SuW46x5hk+6Y4iMjmd2QQap2YWkTX0cXeYh+vsH6B404fO6aDlyAH3eUioqSilKE1JMhIiWh8Nb3qamy0xAF0NmrBb3aAPb6xWsvmQ+OPtpbu1kyQ3fIT8Kjm1+lvoxKWFpZSzPNXK0qUuMJI/2tDDpURCRMZvVOe4ToH1ehob647Vs6Fbx4CW5bPrz87TYdCQVLWbJrCT07hbePuRg8aIqyrONdDUd5/VNLdxw501kJkaikUumQPvLrO+N4tLKHGJULrr7hhm2qbj5qzfQ9N5TNJo0qMKTKEqPISMnn9G+Dux2F3bTIP0jkwx5Y7n/prm8+txb6LKKKcpPxt9zlFd391NVMYtwpZvjNYcZsvi46Zv/in3/G3Q6lagMYSh9VkaHhomeex2Jlv00d0/ilIWRkRyGx9zDH/7UyB3fuPkEaA/6vdhHm3ntzx/jlGhJTs8iJiKCjNxMfKM9jEyYsditTIyNcLR2gLV33Q7NG9h9eIhBaTaXLkrAMdLF0XYrxZVz0XgHObjpTTHSXhFu5tDegyLojkmIRea1cLR5nGWXXMzs/CyMKgm2iRE+eu7XuPMvpzg3Hlt3DZu2HcSQdyW3ri2gYccmRuwBAmHRtB7aTOl1D5Bib2Hz5o9pHvOx6rKrKZmVSc/Gp9k1qUGdlMeCJDWjvQ180qnltusvpmpOlphS4fc4GTy+hSc3txMbE0dJRiQTI/1s3tXEtV+7m2TJEC1NLTSOSinNT8U53kX7aJCCOeUsW1SGbio1YaK7hq27jtA34SErNxedykhubhQ7/vwmrSNOYkoXUBgupePgVoYjyphXWUJRgoLOtg4c3iDmgUa6LQaS0rMpTA7y7GNPMuuiq4iLT8YYtGIZGaC6w0l5aS56LByu78SvjuCylQvY8+LvUa26g+IYGwMNx9lZb2flirlInZPs3rmPuOw5VC2Yh7NxG9vbfOTmpBKtcdPe1U/dUJAHv3MfsTq5WCjrGDlO3ZF9vLpPzb23lHBg626sfhlJuTnE6LSkZadxeP1bjPqU6JPSSYmLJDY1F8fRd2mwRZCUU8ySgnAmu6p54PmD3HLVCjSuSVrbupFFpxKvC3CspoXMwllo5F5aa6vRZVaSEqkmLjWTpIR4ovWfrfk4FbT/8JsX4erZx9adzfR4Mlh382IKhfYZtCilPrqa6tj0znoSLrqNkmg3hz/+gJoeF5nL13FblYFXn3sDY/YcklPikVoGmXT6xUVGfXeQvOJ8kqKCfPzeRlLKlxBjDCcpOZXExHiiptolzJkPN3xM74SbuIxMIuReDm17G2PljeTHKHH0NrK9xcmKynyikzIYb69nfGIcWVQiUVo/dQfryV+2hsy0aIKTPQxOuvE5Jtl3oJ38shIKcsJp2PEhL28c4eo711BRWU5afBwRagkBj4PG6u28+PIGghGJLL50LdlJCfg7d7Gz0YQ2PJJYowzL+DB1gzpuuWk1mUnRqGRBHLYxOhp28JsfvU7KoqXMmpOD0jRAR00t1vl3cE3OJNUHjtFvklA+dw5Kr51tH24kb/GVzMpMwN5bx9ZjE5SV5mGQ2dm9rxZz0HgStEuCjHQdY9PGTWzZ20LVNddTNbsAdf82dhzopcWWwNqLc/CMd7Fzfx9lSxZRkBNN4+5PMKlTSAhXMNLZjjQyhdkr1lAeL6T/hY4LAe3T4kpnw5/no3y8UIx1PsrHC6EbPy/lo9/vPyuBzHSemfD/uTjNzwdOp0H7ufjI/1agfdr4Qued7Z2Ec6bFlc7F034u9avPA9rPxT3/ZYH2My0QphVRzyauFK4Y4umXtzHq1vPtb91Ggi7I1ld+S50zlfgoNfHKMT6YyON76xaisbfz+mu76J1U8LVvrOaDX9/LZOo65s9fQF64hbaje3hsg43vPngLBelxaGUB2usP89Kzj2JY9gBXLyokzNLI1r3VbO7T8sxDt2Aa6mF00oLVMkFPWxtvvF3Pw4/cyoGde7E6pBSUziM7LZmkuHA+euHntFjVROXMpTBaSvuhLfSELWHN0nLKcmIJeh2Yh1p48om3KLl0LUqPicZ9Oxj2qai69CYiB3fQZgvDkFLIyqIIursH8Eug68hHtE9okMeWsSSymY2NPgpm5ZGfm01ifBxRYZoTETW3bYLR0VGGx6zC5iabXv4jEWWXUJAZjn2w6QRor9n8Kq0jbvRJRRTnZZCanEDblmfZPagkNm8eV87Pxj3axiOPPEHp5beyZPEikgynF+k6JgZoqD3MviMN6PJWctniQmIUdmqOHmf7wQZ0Wjk+pw2PKony8iLSIuHwjp2o4tMwDZuJ0Mtxy9T0TwYoTXTSMaFA2P42xKaQVlBGZVYot9pt6uL9tzfTOuRh1Z13Uhyr5Piml9jeGSAqPY/yeD+/+fefcPW/P0VFfgaT9R9yYP9+BqOv5t4rignTC6k/oYQDp3mI+s0/5/XWOaxasZiSeCe1h3fz2lEv37v3RlKjVBzauoHq4y0kLriayPbfs3VgFuXzFnJRVS46TSjlSTh8TjOjI6MMjZpw+7zUbHoTS9xCFixawOLZCWL0CK+Jl3/3FGZjDiULV1CeAP1H3+Sxd81cvHoJQUcPdY1trLrz35gdDdUbHqVmWEpU7mKuKEukvbMXT0DCQON+WgdsEFfEVxfrToD2uSlyjhw5xJ+7DDz+jbXs+vPjtPvjyK5cw+pZkTjGmnjs9+9TuGA5hRlhDNQdZltfGPfcdjEJEXpxy16ItO/88FW22Iv45rVLyY2VcXDHVt7/YCeX/uO/Mvzeb2j3pZFVuoiLK9NRK6QM9vVgsbuxj3fT0NTKgfYAP/3e1bzw5MsY8krJTjJgPr6HzbIFfP/6ecRJx9j84XtUtwyw9vbvsP/JH+BJn0dWQQFGzwhtdbWY068hovM1fFEF5FSsYHGekYmug3zvxx9z3V3Xc9FUpN3vcTBYu57HN/RQUFLF2lXzxEJiiTSIZXSQoTETNqeF4d4u3ntrO2u/+xDG3i0cbXbjjVvEfTcXExxr5enfvYIhtwy92kfnrndE0J7vOcZbH+zHJQ9j6aISZK4x3tywk2VX3MD8ihLidHJc1gmOf/AMO625FKSGIbP3s+1AC2hSufuWSvZ/coiAUk9MciQfv/sK827/KYvjXWzevIXmcT+3feUucqKk7H3+EXbYYkkpW8p1pbFMtO7m4adquPXOa1i+qFjcPRPete/wen72YS+VlfNZt3w2k70N/OynT7P4a99C03+Y/jEHkrxVfHVFAY6BYzz3p/cJzyjmsquvImEKV7TsepUPjoygjCvi1iuXiHnGEv8kbz//Em02BYWrr+OS3Aga33uad7rDKJ5bwYrieEb6+7F6g1i69rH7mJvw5CwWlmh58kc/Y+W3fkplcS6utv1UHzrCUMRS7rmuEo2tjT++u5VOi4R1a5bxye9+hXrtNymPt9BXe5y97Uruf+Au4uVWXnr8Z9h1qWQXz2dy96sMp17BtatKSZIPsXn7Hl49MMwj//og8QYFSpkE2+ARavZv59kdGr53TxUHP96FJaAks7SMnKQEkuM0bH31ZfrdKqKyCynMSiM5OZHOzc9yeCKC1MJyLpodyUTbPu58YhdfvXIBlv4emjrHKFlxCVnhEj5+ZwNRuYXoDUoGm2rRZS9idnYK6alJRIUbUJ2B6edU0P4fD60j3FrDzt2dtLlm8cA/rkAnlU6lxwQZ7mxkz/tv0BW7kgXxZtqbWjna7SUyOZe7LonluTcOU1y1gKLcJLzmYcZtXjyjTWzc1kvWnCJys43s3PAeyRUryU3PJD0lQQwchdoVxNS5kxffqEEek80V164g3DvOM794iGDxTeRHKzB3N/JRt4of3ncdMRoH77zyNq0DVoqXLic93M+O194gavH1zC4pII4JhiccBFwTvPnyZtLnLWLZymKcjbt57I+DfPtHtzIrOwnNiXRPP/bRJv7w9CtoU2ax5oYbiPKZ2PLcz+nQVTJvQRVl6Sq6m6r5z1+9x1e/9wClBekhIoCgG7ulh/+87zcUXXc985eVIe+tZ8/rb3C48BZuzBvlwK5azNIE1t12A2k6H3/4yf1I89cQa9Ti6m2gRVXJN9YtwBgY4PW3PqRp0Mv1d98dirRLJARdI2zb8gkffFLPFd/+DuUJeiZq3uTD3X0MK+bwzbuXoDC38NgvXyKxpJTYxAh2v7WetJXXUpiopefIDkYkkaQtv5FrZ4W+TxcK2gWedkFc6XygXRCwPJea6fkCo+cC7ReKpy8ItJ/tRaYBrvD/uaLk5ypEnW7oNKf5uXjahXacTVxpGnRO86+fy7DCfc4nJXs+0P55KB+Fe/0987TfcMMNZ4y0i6D99V1M+sL4p2/dSqRGxvFNT7OpXYlRKyE7wskH43k8dIMA2js+Bdrvh7J7WTR/Hon+Fo7s2sRLxwp5+IFVpMcLkXcvbXUHefG/HyPhyh9xeXkGBnMDm/dUs6FVwrMPrePIzs00dQ1jcTgxj02wb7+ZHz/3IO7OamoP1zHgUJGeU8CihXPZ+uyP6LKALqWYBL0Ul3kSReoCllcVUZAWJVSnicwfbz/9KL6s+VhdbvyDLaRGRzOizkDatQ9D3lxS84uItHWwecdRJFo1E921WEkmZc4a1lXBW29uZMQlISo1n9KSMipnZ6EU/bWfse5GjtUe53jnKAq1mmM7d5G17GrK8oW0keYTOe3Ovhp27DpEY5+F6NRsKqsWMLT9D/Rp8smpWM7q4ng81lF+/ZMHSVpyOwsWLSc7cnqXKojXaaW9dh+Hj7UwJEng5hvXEqNTnsbuIURER1p289Qfd5Myu4wrr15CYKiTw7Xt6JPScPe14fDL8STlY971DHGL7yLO20/PqAuLPo+vri4QFyO2oeO8+9Yu+q0qbn/wLuLkMHBkI+8cGkYVlcz8TDWP/vDHXPPjp5lbkIXp+Afs27+Xgehr+OZVc06jDHNZhmnc8nNebSnh4ouWUBA2xuG92/loIpMf3rmKuAg9tbvWc6imBl/mJWQOv8xh12IWLFjIstKUU9xUANtgG0ePHqO6qR+JSknf0YOo8y9h5UVLWFqcKOQ2gGOAR3/7LPqcuSxeuYpMnY2x5g384pUhVl68iIC9h7qG1hBoj5GcAO1hGeUsTZfxwUd78cnUWIY6MPnUROXO4+tLDWcE7U/cfwW7336Mdl8CWZWXcnlxLAG3jbee+C3OlDI0GhXBvkYCsy7l8nlpGDQhtpBQTvtr7ApUct/a+eQmhXF01xY+fOd1iu74MbbNv2NcX8KseUtYXhyJ0zLIto+20W9y4XZOMjJqYsARwc8euoYXnvoTxrxiEsMUjFbvpb3qHr69MJmY4BibN73HwcZOLr7hXjb++D58qSXEJKejlwp5sz4MOSsZ3/Uk4YVLKFt6GSUJMsyDx3jw++tPy2n3uWy0bX+aF2sjmFu1gLWLC5BLBLICN437PuFwax8TDhdu6ySHD7Rz0w9+QFT/NhraJQSSlnLvDXnIXOO88OiTuOILkMi8jB3aKIL2tNHt/GnDAcbdMsqKM0SWjN5JC8tWXkZZQR5RWrkYTTR37OTpD3qJ1EqIjg6je1LGaPdRLltRRE2Hn7iEJDJjg7z64nMiaF+a6GHzls00jwX4yu1fIzsCdj/3X+wLpJM+dznXzjIy2n6Af/vFbtZ99RqWLClBiOdOg/ZfbZ9kYdU81i3JZ6iriZ//+HHKv3IP9sYdOP1q0lfcypWzIwnYBvnDM79HFpvPyituJjMsNGSrNzzOnl4VMXmLuGnlrNCP7jHeev5lenx6Si6/nqWJKto+fIE3m5ViRLc4ScaBPQcwBxX4J9poGzCQWTiHJZVGnv7Jr7n5p09SmptM//4P2L/vMMHim7l5eTY6VxfPvf0xreNerl+99DTQPlDfxOFuAw/801cwBqy88tSPMKsSSciey8jHL6NZ8U3WVOWQKBtm8449vLCzm/96+AygfaeWh797JebmgxysqafPJiUtO5+lKxbh7TrE/upjdE14Sc7Io2Lhcnw1r3PcGk3qrHJWFZ8E7bddMpuRzg5qGvvIr6ggTC5htH+MzLJK0hONWFoP8tHhbqIT0yirWkxxQTYJ4ZqT6eFTHuE00P79G4m0HWHn7i4RtH/3OysQ1k7T+5SO8V5aD2/hteMKSmLGkUYlMjghxdvZzPx5iezq1bOkchaREiu11UcYsIPcPkRNq5eKpctYsTCTngOb2FIzSERCBiUVFcwpzCUxUmAgCjJct55XNvYTnj6b665fiNw2zvO//j7u/GvJjZRhHexk20QMj91/FWpHB0/8/jWqW4aYVTqHMHUQc083aQsuIz5CjaunjoYBK0qJl307GyhZdSmXrC7F27yb3/5xkH/88W3MykoQx6p4BAM4x5t55nch0H7pjTcQ5hzh1Uf+BebcwPyFlRSlqOnvaeZn//xzLv/HH1BRlEu0VliienDa+vjpPb9m9vXrWLC8DEVvPTtfe41DBTeLoP3w3kac6lRuvv06oqVuXvz5N/CmX4RaqGXpb8Yz62ZuXZmFXjLGG298QH2vXcxpnwbteMb4ZAq0X/kPD1AWr2XsyBts2S/ktM/lm1+rIDjZzhO/fIbYgnw0egPvP/8WGcuXE6tX4LWNIo/LJLdyNRcL1fSfE7SfS1zpb8XTPi2udC48PcPT/qkVyTT4F34+V+rL5wHt/1t52k+CdiPfvV8A7RL2vfUoB00JRBsVJChH2DCUxUO3LEHn6OD113fTdyLSfhK0p0q7qNn7EY9t1/Ljh24mOykSBQJoP8RLZwLtzV6evbeC/3h8PVml85lfmc9kWwPPPPUR33rsYbITopHYJmk7Xs2WDz4kMPt6grVvE5ZZSP6i1ZSlhPKeFQoVylMKw/w+N43bXmRbq4PBCQNZMUbml8l4fXcLk8MeVl68iqyoIE3bN9IYsZKbVhRgb/6A6jY3ntgV3H11Ln63k5GOWjZu2s2ox8Bt37qPNC1I/WZ2vP0WDf024hatZUVWOOuf+S2+9CrSE3UiaH+5Xs5T372BCL0ar8vBQGc9h/bt4L02I2siuxgz5JNcvJAr56XhNg3wyL/8C7mX3ckiIQoTNgXaAz76jm7m/T3N2DTJXHPNpaRFaE+wK5xgCAj6sY3W89STbxOZU8zaG68lfirV2zneyYef1OCWGaiqymf9iz+l4OJvk+gdo6XbwqgilXuuKhZBu2u8jXff3kzXRJB137iPdL2Eju2vsvGYDX1yFgsy5PzmC4L24hgLR/fv5M0mHT+8/2oSo/Qc3vIWh6qPoiu/jqS+5znkXPRZ0B5wcWT9ixzqdUDBKq4pieHwey/QIimgpKI8BNqFSLtnjGd//RSBpDlUrLiIokgv483v8YtXh0+A9uMNLaz4yr9SEieleuNjHB2WINHFkBVs5Z3BYu6+ohz1WC1Hm/oYlSdzhwDaf/I+1994DRUpMmqOHBYj7U986wr2vf04rd54Misv5bLieLHQrWffK3zY4KKtz0GKQcLKW75GTrRajFxOg/ZdJ0B7FbkJGg7t2MbGtzex6oGHGXzncUa0c0TQvihbSl/dFh7dMMKay1dQmCChofoo7+/u5+GHruF5EbSXkB6jZvLoLg4kXM+DlxcQK5/kYxG0d3PJTd9m668fJGXVTZTNrSQtQi2OHblCwcanfshYWBGFCy5hQaYa88AxHvzn97jqlEJUYTem98BrPL7DRsW8hVyzshxF0IvH0s9vH3mG+PJFVC4qxT/Yyp+eeI0F938HY+/H1LdLCCYu4Z51uUis/TzzxLNoMktQK3y073qbsvueIsdxiLe3t2FIyOSGtYtQCtE5pKiFImCh+F0sYvQRdI/y7O+eZ9A0RmxBGfEJRUyufxV7rBp/chmlRQXEBAb5w/NToD3Jw8ebN9M8GuCW2+8iJ1Lyl4P2O7+Bon0v47Yg2rlXc9v8FDwT7fzh9y+iTi5i9bU3kjolYF235Tk+anIRnlHBVy+bK/a7xDN+VtCeFKciUuVgW7Of7913Pb7BvWzc2i/mCFeWnQra0xg/9hF79+yhJ2IV3752ngjan3/nY9onAly/5kJAewqpsyqx7nuB/tQbufGiMlJVY2zeuYeXdvedBbTrePihm0iJ0hBwmmk7foBPNq3HXHwHtyydJaYn9jcd4uCeXWwem8VVSd0MyFLIKCxn9Zxoxtv38dUndvPVy+dhGRwVKSSvuPVmcX4IJZoKUQNBJrAWYDOPsW/Df3NgPFWs57hiaQ5CmapQrDl9fBq0R9lDoL3VOYvv/uNyMRI9fbaQ7jfWU8fjT36AWh6gaMUqFAYtxz55j6BUSkzxpVSmSWg5Xs/BFhvfuP8WVJMtvPRWNXG5RVx2xVIiJB5s1gl2vPsyjdYwcRfsuqWFImi3du7g2TcPoozN5ZprL8Xgm+T5Xz6It3AduVHy00F7YJCXX1jPkF3OJeuuI22KPU0ptbHzo20cPtrFwhu/Qr7Rw0tPv0J4filViwvxtQigfYB/+PfbKMhO5ARPlQjaW/nD715Bk1IgRtojPGNseOrfGEm6lAXzqyjPUNHbeoyH/+kZbvu3f6a8OJtIkYv9i4L2izGqpLgHGhiMuZz7rpiNQTbBm2+8T31vqBD1JGgfZ/vHQqS9jrXfeoDyhHOA9qLZGKNj2PfuVtZ8+wFmxenRCkQDcoU4PoRC8M8D2md42j8FhGcoH/93Uj6KoP2/11PXZeHiy5cSJXOw50AtGXMvYk6GAWvnQX7/4SBXrV2CyjnA7ppuJGFpfPsuIT1mGrRXkRfloaP+AI899hbp85eSlhhHclI8Tuso29957rOR9mYfz35jPj/7zZ9Qx6WSnZmIuaeXDRu7+f6vbifgdeGYNGEeHaDp+HFiFt9Omv0QrT3jmGUxzClIR4MfY1IOGSlxRBlC+9RClb6w5f/cMy8xKM+g6uLLWJJg4dFHnsKWXMGVl19Cnt7GwY/Xs30yiRWlaVjbD9FjMaBLX8jaOX56TW5cpkGONQiFNonc+rVbSVAL29029rz7Fgfqe/ClFVORpOXjN98mtnINJQUxOPtq+f3mDr51923ofTY8Hhdm0wgDXW3Ue3O4da6G2vouRlxy8nKT8I20safFzRXXXklVWQF6gfnB78E+2MBvfv40zeNuojKyxUJbpUzDrLnziZFZMY+PMigUhunk9DQeosseSeWChVwsRA8Feragn+b9H9EwLic8JZ+yFA2H3v8T3cEEcE2gDE8koWA+F82OE20W8FjEHY99RxqxReYzL11H7f49SOOLKK0oJy4wyC+/IGhfkKuho76al97cSnblAmLVHro7erBj5OIr1mDe8yv+H3vnHR9Hda/97/auXa16771b7r3b9BBaKAECJEAgCSQkuSk3b25ubjppJCEJSQghEHozxjYu2Ja7bEuWrWL13le7q9X29n5mJBkbXETg5uW9V/MXWLNnzvzmnJnn/M7ze55DzsXnAe1eTr71PLtPdjNgyGZlTiR177yFO2kpy1csmQTtU5z2w28+y96GQYK6eErSTIy1vcOOhkiuu3EjBn8vB6r248lcxeJULa0HX8eqSCIxI4vM0GmerNZy2bJcJJZGukZ8KFIq+dyaGB75xh/IW7iGOTkmRgY7eL07gt988Ro6dv+D7ScHGdemsnpBMXPKK1BMnOalp57lcIuD9MVXct/Nq8VnOS2CM9zVxO43n+HlZhVrFxYSJbXR3TOKNRzHvfddR/WTP6ZHWSKC9mW5Mvob3+HRp2oonFNKoilAZ1sndb1y/ms6054/V8xSB9sP8+vXG1m7djExKi8NdccZdUu49cFvY33njxwZkmGMSyYrKQqVXEFMej6+tu1U1XTjkJgpyE0gMNbGk5s7uPve29i4YlI9RuS0DzfwxBP/wE4EGXklJEfrMcabeftvTyFPyCI1O4OgtYdt2w/xiS/+G+a+HRyq6aU3nMb6hSk4u05xclDJwuVLiJYMsfeNp/GU38V1lbHUHthH75ibxFyhfkGPN6QkNzeXhFizSA2afK5+3n7+MXYc7iMqZwGfuHIBzqon+cW2QeZd9kkuW15OcKjpXdCeoeDoNoFX30R8+RLmlhVj3/0UJ9W5/3ym/a4vkaex0naynuN9AZYtKma8vYZmi5LyBYvZuGo+milGm6Wjmjc276RtyEtu+TzitQqSc1M4tPlNbFLT+zLtKYl6TDIrbxzo5fprVuLtP0H1qRAx6Tksna8/K9OejtTaSu2Rfbyxu0HUxNYHRjna0o8yOo1PX71mBpn2FEqXX4VpZD/Pb28iNikFo9xJW88gLS4jj3736+ehx2j5yufX4LNbmBh3MDbYQ0vdMXQLbyDLCBppEPtINz2dHbSpl3FlfBcH6ofBEMPcolhsvad4dp+F++68FvVEH3UnGnoTJt8AACAASURBVPFF51ORm0DIGyQ+MQ6FSoJlcFCsK+o6/jYDqnJSEqJI0Dipd8Zw51WLiNAoxcTCuaD9ZlJknezcfpDtNQ5WblxK5ZwKkqONaAWd+pCfibFeXv7tf1E1lsLaKy5nTpKC6s0v8WLdCHd9/kuUJ8LRvfvZdbidddesRWZtZef+IfLmVrB0aQGWlk7CCgnNx6pwaNMpmr+cjfMyxfdl0D3Mjk2vUdPcT1gfR7wuyO4tr5Bx+YPMS9GeC9rlAareepnqk62Eo3Mpy0oQ6ygS01Npraml9kgtiYtWkqZxs/mVvWQvWcWGyxci7TrMTx7bTPHKZVTMX0BeRhpxRrWogBaYGODvf/kjHWMBUspWUJSehsZ6kLeqh4iISSTZLMPS28aJ0Tg+95lryEmOEXXt/3nQvoGM9FToO8Fre7tZuHoxkXI7B6vrccijuPPe+94F7SEnx/bs5M1XtiEtXMS88jJixg9S2+R9f6a9ZAHZeek073yNTnka5XlpovdEhDmBpPRcUszv+hrMhNM+C9pnQfsZ/fqL8fQvtZgRsqIfZ0dUEbT/bSvNfU6uvmwR+D240ZNfVERqjBpbXyvvHGzCGBdPhE6J3e1HZzSzsDyPpqrXkSQtJD01ldgIKY6xYWoPHRKpJTKlhrjEZAw6OQPNNRgK11GQbEblGaals1dU4LhhaQ4H9uzD4gyg1BuQI2Ooz8uKDQWMDA2KBkJeX4AQcrLLFxItGaO7s4ueITsylSBhpyA5p5C0xBiM2qkJLkhIOkc4tPcdJhQxZBZXkqpxcWDrLrxxuRQWZBOr8ooFsEdbxjBFmVGHPYQUJlTGBDIMYzT3jOLxevBLtMQkpFJZno9GxBIB+prraW7rZNAjIyrSjHt0CHN6PskJBoK2PvbXtJFfNh+lexSHw47d7SUclmJILqQ0RUN/Z7uoCuITdIEDAVQxmZQWZBIfbRQ5maIEmaWTN7dUMezwoY0woBGNmlRkl1QQo/ZiGx2ge9AqZo18Ph/mxCyyM4WiMJMoIyb0s6fxFA6pAWNcEnFasPQ0c7pnBJcvTGR8MmkZmcRHTG26hoOMDXTR1t5G68CEqK3rFYrPMnLITEtA4hxl7/YdFK/7JMmxUbiHmuju6mJcV8yiogRUUzJhwisj4HUw3LKH2pFEcrIzyEjQMTE2xKmaGka9whcvgEShIyohlaLcFKzNu+j0ppKenk5m4qSix/Q2sKWzkcaWTjptAWLMkYRdVmRRmWRlppGZMKV5TZixvmbqm9oZtLpRKSRIHSd4/ZCMa66/goJkDd2nG2gbl5IQFYnCa0GmjyYyOoYoiYV3jvVijopEKw8QlmvQmFOYn2dix1u7kESkkBCrRxJy02hXcc2SIlwDzdQ1dTDoCJOcmkZZeSlaxnn9yT/QOOijYOMtfGJB5hn5OeFeJqyjdDTW0jASRK8MEfS6CMl1xKTkMLc4lfZD72CVxYmFeBmxcpyWHnZX1RKQa9Ab1Aiaqy63gjUrizl6qAZVTDJpaYnIHQMcOHScoNKAXqfF55lAplBTsWQNcstpTrZ0Y3cJMmoqtDoDGfnFmBijtbmN3mE7cp0OvVZJR7+DBQvmkJuejFLUxBO8AhzUHzsijjNPSIXBaCI1NxtL03EsLj8SjR6VUobdaqFwwUq09lZ6BqwMuOQYFT5c4xNoY7PIy81AF7TScvIo3ZJklpTn4B7pobdvALsXNColSkMM+TlZomnO9O6EANy7Gw5R325HHZVCZVkqwd4a3jg6TF5JOYWZSXhtAxw+Wk1q5UYyo1UMt9XT1NSGQ6onM7cQ9WgDFlUckSlZlMSpxbi+vaeDknnFZGYkIswqUUGkt569bW7xPVaaGcOEdZjdOw6QPHcpSUY51r5Omtq6CSvVhDweDLHpZGdnkpb4romU322ltaGe9u5+UTlLo9KRU5LDWGcHfrmGxIJSMiPkWJqOUjciI9KsQ4eDmrpWdOYYDOowDqegux1DerKCQzv3Ur7xWpKiI1EEnViG+mhsaMYZUqILj1F1og2vOoY7b7iKvuq9KAoXk2zwMj44TK9NxbLllajxUHNgBx65ieTcciJDI9TVNTERkKEKjNHU2U11n5QffPMhooVCVCn4HH30dbdR3aZg6bxURvt7GBm14vQExI2tjNIS/GP92MfHcbo8ohSoOaOSDJWFhqZ2LBM+TNEmtGro7fMwf0E5WolLNNfqGnGhEeQ95TrS0hJQK0IM9vYwPuETx64puZBovZyQy0KHx8jaBflop4yTPPYRettPs689zIZV5USp3LQ2neZEUy+a6ARKyspJjBLelcIqKozfM0Hzke3UOyLJy8sjM1JKb7PA959gxarlxBtl9Lac5lRDG8rIaIxaOaNjQRLTEkmI0dDTdJqJQBi320tkYgZZ2VmiOeBklsPPQHcrnd19WBx+FPIQO158guS1n2Nefhra4DhtLj3XLC5CLpMw0tNCW1s7vaNuVILmulxFZm4uoYkxelpOMy7VYzbqsQyMkZSTS15BOjJHH/v2HMarMpCcXUhmeiqxBuF9HRYL/htqD9PWO0xAHUtaei4ZZi/19S2MOTyiTKggSWpMKaEsN4kI7ZS8MkH8Pju7Xt5LfGkpaVlJyGxDdNSeoCeunPIYJ71dw/jlguJQCTpJgGN7XiUYmUdcXDxy5xA1tQ34FDqMRi2OCRdKrZGK+QtJ0Asu4OKShuHuNhpPnKDXKSclt4BEhYUxO7gVySyen0LYbeHAnsPoE9JITIpnvLuR+s4R5ILkqUIlfnPTs7KJ0b9b4zUL2s8C5NOc9llzpfesUqYMpYS4/E8G7ZEip30Pg+My7r7lMqThEDpTDGaTAY1SitflZGRoCFdAgtZgQK6QoVIoMOh1OK1DoDKJNQpCkY6gAex12hketeINStDqI9Dr1AQ8DuT6aPSC1X3IK2oNT/gh3hwhAjqr3YlfIket0SELSzFFqrDbbDgcTkLI0OiNxMaYUUrDOMdtWG02nB6/qG0cHRtHhO7d4sXpbLvNOkJIokJrMKGSBhgfsRBSGdDqNGIlveCuNzQ4jF+iQqdTi5rvgsulKuxk2GLHFwyj0ZswRUa+uyAQVH48Tuw2K9ZxNxKlHoNajlKrE/XWCbgZG7Mh00Yi8U3gdjtx+wWNbB2xcbFoVTJ8znFsNpso5SeRqYmJj0OvOculVFjkeScYHLHi8frOGpQyjOYYtMrJvlttDvyC/rZGT3SUGb1WPaXFPMm9d447QK5CqdGgkAh6yD7GRkfxhuRo9QaMEYJE11kYWciuTowzIjit+oNojVGYTRHo1ApRd99qsYjSm2qVEsE1USgqD8j0mPTCB+EsnflQAK/LisOnQqfVoFErxMytZ8LG0KgNXwA0BiORkZHohC3XCQvukBq1RotWiOFZR8jvFseBxSbcixaDTo1cqRYlLsV4n8H3fsatVmz2CVxuO2HLYf64ycb6q69g8ZxsQk4rw2PjyJR6InSKSY1gpUJUmhjoH8QXkqHValCpBZ1kFRF6FbbRITxB4VwFwprJGZASF2kQXUmtViuOCY+4MI2MUGGz9LNtyy68ikhWXvUJCuOnOBNT/Qv6/bidDtyBsOgu6/WHUGr1REVPGl05bRb8TD4rYYwI8RodGmBcANwqDaLCVViCyazHbhtHqlSj0WpFHfYJ2zCjdg8ylVbUvhd07PWmKJT4sY2NYhsX5AQFq3Et0XFxogSl22HDZrfjDkrQRRjFhZQxImJSV/0ssXSfMM6sVrEgVqLQEB0Xi8w7js3uEGVBVcK4l4fRGCKR+l34AgFRT9/rFMamAnNMjDg3pcKcdwiuskFio6NF2pygBW61OwiEpOL8jjab0GqmwcVk4HyucRwuYZGnwhihFv5BXJgZDAb0GpU4LgXwqI6IRqMU5PAmGLcLcyuAzhSFBg9BmVrUXBcyeEG/B8uYC73RIF5rUlY/hMDht7pCIqAU6hACfp84j9URkWgFR2GvU1ycWCc8SBVaoqKiMOi1otrKWTMIr8vBuM2G1eEmLFUTGx8Fft+kL4XOgFYuwee04/BJRP8HediHdXSUcW8Yg9GAXKpCpVKgVkmwWcaIiIkT37UI88A6Sm/XABN+P66RFup6JlDF5nDzlSthYgyp4HYsDxHw+vD4JUSajaJOuMNmISgR/CY0ov53d+cADq8X52g7bf2j9EvSefjOq0XNf+F2QgEPXo8bu0uCKUKJwzbGuMNFICxY3kcQHxvBhNXCuMOJV5AM1eqJj49HGfZis1iwT7gJy5VEGCMIe/0YjBEoFBLRvdZiGcMt+G4odZgjBQdloX9WJlx+ZCoNUdHRkzHyupgIKog1CzGZUrgKCI6oTqxuiDYbUMon27RabbhDMmJi4tCd9R4Nh0K4HWM4AjJ0Wi1ahQSve4KxiRBRUSax2N0rvIutY9jdIQwREaKuu1CXIpcEsI2MMCFI+ip1RJrNmCJ0yM9MjgCWvn6Ghkaxu504J6xs27yFuVd+mvnlRUSpw7iCMuJMepGWFgr4cDqE+7dO3b+G6Jho1DLhezYmyoAqtREiHUSr14vfI2nIJ+6o2lx+NBGR4vwUdxEmMxp4JuxYbXZcfgl6UzTRRiVOuxWbbRy3P4RKayAuLlb8Lp89p4WkkGVoDJXBgEZYWQn66I5xPMoIDEpBm95HWCInwmhARhj72BBhhQ61RiPWqI3bLFhsLlR6g0hvUioU4jtEfVbxcMDnFr/To1YnamMUESpBN19KUKrCJBjSBYV3k5B404jf47DPzcjw0OTCUKogwmjCbI6c2h2YvONZ0D4L2md12qd02s0aGy9uPY49qOczt1xFhPpcBZP3L2Vm/2U2Ah/fCAQ8duwdu3lyyygLViyjsjz3HMfAj7LngjmXc7iDo3UnOdXjJikjn/UCxUSsWp49ZiPw0UTAJ0jZ9nRRV9eGVxrEMtgFEWnkls5naWkaIvPhEkfA42RsoIOaE204A17GRvsJyCJIq1jN2sp0sY0ZNHOpy/wv+buX9hOn6Ozqw+J14Zyw0Tkq5fLL11GcmyYaXM0eH20EZkH7Rwzap9VjBBqIIJ/4z6rHCN0SKnynM9sfRj1mWivzX1GIKvT7QtrpH3d6TGyUnNYeC76wUjStmZbb+2in3GxrsxH410RAyGp5bH00dk8Qn5xMrEAv+G/6hgp1FxMDLew90SMqBAl0oKizTJ/+NXc8e5X/6REQdsnso4M0naqjacBOTEoehblZpMWZ3t1du0QQhN0b94SVhtpjtAyOo41OJVegYiSbRbO12eODRCCMdaCL1pZm2getYExmydwKYo3Cju9sLD9IJGd67scFtF/Ku2emaoyXVI8RzJUuFJyZXuRS3G3h75eSfPyodNonbb8vrsE+k3M+juoxwtbv+Y5pRRxhIXMx7Xlh4SRaRE9RFgSL7Lq6OgTJxzkVle8zV4pPjBYt3QVrd4VgLT/TWTR73mwEPpYREGzLg/gDk74T0vdY1n+kXRbt0gXb+4CoeHBG/eQjvchsY7MREOhtIfx+H4FgGKlcjkIuP0dd5dIxEuaF0IafQDAkUgEFNSHFWQodl25j9ozpCAhUUOFbK8RSpD8ple93mp4N10cWgZmAdsFc6b9b8lG4IQHnXkpu/FIS6pcE7YK50rR25IUAoXCRizltCn+/UAb9zEAOhS7ahtcrFOWFRY7mhY5LLQ6E313K6Gmm50ybK10sG/+viIvQX+EFIMRHEP7/MLF5r/C/ANpPnTrFhcyVEpJikYuFjrPHbARmIzAbgdkIzEZgNgKzEfh4RWAmoP2RRx4RzZXOSCK/5xZmgrFmii0vhoWnmScXw9MCLhNYKRcy9pQImfbphs73KKYB/YdxRJ3OBF9MUH4mmfaLrWKmwfh0YC8WlEvd07QjqljkJT8/aJ3ehfiwcbmUq6pwX0IGRADtev25RWxnPy8hNpdy63pv/KZB+4033nhec6VZ0P7xejnN9mY2ArMRmI3AbARmIzAbgXcjMBPQ/mEdUYWrzQRjXcwRVWjjUthTOOeSjqgiYr/AMaseo77gakcI/v909Zj4xCiEHT6BHqNWTTrzCKNFYNdcamdFHKBBPz5BxkQqQ63878nYC3QHj8eNVKFGLpPz37+jK2wlhwmL1tGCGcilj+lFsUQinZK+uvRvzpwRDuETtq1DoFaqmBJMmFEDokSkN4BUJhOVTmbU11CQQMCPNwBatXC9mfxqqjvh6S32MArBEOc9vz0TB6n0/H0JBfH5AwTCiIY6F7q0oOrh8woakVLkKtU5EooXDoxAIwjgdPtFJRDZfyc1ZkZP53/CSZOStT5fAKVKiOnM5sPZdy7M36A43iSo1coZ87D/2eiJ3zS/B19IilwwajlL2eKDtikozrjdHrz+MGq9oKglv+CYvVjbImXL6yUoVYoKP7JzBn4Yr9sjvkMFysq5f/ugPT7rfEH+1idIAEqRKZTvUbv5EO3O/nQ2Av/iCMwEtM/qtL/noVyKtiL8/aMoRBXaEDLoFyvsnAlf/V9ZiCoCu7Nk7875YH3Mddpjo9V0D1jxheVkZySCx8GYGwwGnSj3J4DXEAKPfhKECR+fkIjqJz88btsg3aNuZCo92SkxH/1UFkCi10Xr6QbUsVlEmyMxqD7iysJwiKAA0qdd+AR5RKuNsEyFTm+YMny5yK2FQ7gmHLg8XhR6sygD+UFwMD4nvYMjWN1BMjMyRXmyCwynczshatJbaO20ojMaSU6JZSbaP0GPnTHLKG2jAUryMkVZuxldT7h6wMPA0JCoB5yYlo1RLbhYTnZLGBs+r5uRkXHMcdGiPOT7npTPQffAKDZPmJzMDNTCvZ4ntILcY3dHpwhy4tIy0StmsLAICS6GNmrr+8gvysVk0L5vUfFBBqiwcJgsB5oc//87jknus7CAFBwpJWE/YxYLvf1jJGTlEKlVfOCY+t3j2C3DdI0qycuLF6X5ZvA0P1C4Q8Gg4FCARFjxBn04hlvpceiJiYkmJlL3webj9Po0GGC4r53u3gHG/UqS84rJiNGd49Q4s06GRXnBke52bLoUUmOMRIgOldNHkM76RtCZiIyLw3jO32Z2hfOeJTgrd7bgCikxxqYQF/GuWc2HaHX2p7MR+JdHYBa0n7MYF4qpJjPKF+LXCKfPgvb/mY6okYohnnhpP9aAkc/fvgHHqa08fRzWrV3CvLx4vE4XEyEN8WYdMhm4x2043T7QRRGlk9Nf8xZPH+hDG5fLF29Y8dFP5qCf8dEefvGT75G09n6WzZtDXvTZH7wPf8mgx4Hd6cMTVhBv1oOzn2effQl/ZCbzV6yjKG7SbfWCh9/B8ao9VJ9sI3HVzawriL400D+7sfEuXnzrHY52O7n3s/eSZpzZboKQZbe2H+S3Tx0lvbiUG25a867d9UW66xqsp/rQXn5fZedHX7+fpGgjM05GuobZvO1tDjYN8Mk7vkhJ3LsZPMFgpuv0CX732GY+9dUvUJiTyln+GJM9srXy7Oa91PT5eei+e0gwvAv6z+6yz9HP3//4Z1zqGDbc/jlyDDMAzb4xWhtreOh7L/H1736N8rxUDGe0jT/4OBF0yh1uP0GJklhhXPwvOMSdM/cEw/YgMVERaGRODu/bz0ubDnHFg49QmWz4gDENM97fwMmDO3lybyxf/dpGspJMorHRR3k4LEN4BT1yrRFVwErL7l/wzKkCVq9eyqp5GTOSRXxvf/wTAzz3l79S195LXMUSiuYsZ0VePNoPuqMYDjLSXs+eZ37P8fxbuW15CYXx75qDgZs//58fIEkvZ9669ZQkT//tQ0bI7+LFJ39Jd9BM8aqb2JAf+SEbnP35bAT+30RgFrTPgvZZnfYpnXbREfX5KhG0P3z/DSidg7RZJCQlRKOa6KK5uZGjkkJuXpiNUSOl68g+2joHkVZczpJMPcMntvC3/X1o4/N4+KZV4sgKh/y4PT7CSFGqVOcqFAjZy7CQ1Zae2QYWMpoigUsiETNifq8Hn6D+IZcjfB8nRnr42Q+/Q9L6B1kxfy75MQrx+QnyfsJ54paykAmdbGTSFVTI5Qnp43CQgM+L2xdCpVGLqgvvzYKPd5/kSNMQff4YblpXhBIfHR1dhFV6ouMTMallhMNBPIIDoESGXKk8VxpTNKwYZNTqQBufQaJx2h0uTFCkFvhRqAUzlmnqTFjkzvk8XtHZVe7s4YXNO6nudPL5++4nzSQTM9STOziThddCxne6Yl3cahdMMbw+vP01ImjPKC3jUzevQyW4Wfo8ePwh5AqlSJmZvl/BjMYbCOEdbqL22AEe32vnp998kOSYSdAuZFiFZzNdwyH8/+RjmdxJEjPPE8O8uXUbB5v6uf4zD5FvDCCRyVEolcgRTJ3GaGroJbOkAGOEDhkhMQZefxCVQHMZb+Xvb+7hWI+Pr3z+HiJlPmQKwQnvXDUMwZnxqcf/iFMdw8bbP0e60kdQokClVJxRzRD65/W4CCJcX4EiZKe14RgPfucFvvn9b1CRlzqpmS5ky0MB0bxDpVaJY2AyriHRoEegCQkJC8Eo5Owdh7G2I1R3jGJTJnHd4uIpKVqhKYES5sMfBK1Wex7ViMlEiECVEs71BwKEJIJpjoJwwCfGQtip0qgnx4kwtgQqkC8gFPIrpox/wlM7WpPPRZgTwv0LbQhuh6JracAvGnghU6NSKUWzk8n5F8Lrdoo7RYKijUhhmt4NFGlHHvzBMDKlCvV7itB9E2MMttWypdrJ+rXzSE2Qc3jfAV58/QBXfelrlEUrRIdemRivSbUpYXwK/RPalMon+3iW3Rbj/fXU7d/On3bH8W/fuIys5EjkQuyFMezyodTpUMqFMR8W2xK5nOEALo9fVOURlTmmGgz6puIkjDmFXDxX2PGr3vYGI2EDCfll5EX6aNvzc/52spA1q5awbE4K4WAIlVC/dF7K1GT/hfhLpHI0apX4XFwjDfzxD5txywxc8+lriDOZMWnPpfeItVw+DwGRgiJHIZOJO05er1s0ElMqVSgVEizt9bzz9G85mn87tyzOJTfWMHktlfDMPPzx299Dkl7B/I2XUSaC9jA+j1scY5MxOHdsinNT2PCUTs7Nyd3nKTqfZHK3RNiteuHPP6cnFCWC9rVZOtFoS62eHBfTO6fC7phAJRLiLDzTd983EoJ+r2g0N9nXc5Mlk1S4kDiWw4Ipkz+EVCZHedbzCgi/FwIhlYtz74wflbADLVACA0FkQn8EOp2wq+oT3ukBkQopjE1xfky974T2RQM08RlOnisoNwnmWcL4kUiENn14vT6CYcFUSS2qR3HW90X4byFOkxRQyRlqoHgvwnvirH/7fwNPZ696vgjMgvZZ0D4L2s8D2h/67LWEB0+xt1dGdowCZ+dxtldVc1qVyycXF5JuVNF0eB81zd3oStexrKSI2EAjm06OYUjI46Hrl+B1DHP42AkGRwVXURnm2GTK588nTi8XwYPHPkhXTz/tY7BmaTkKaZjuppNYxr0ozYloxruoa+1nwuNDY4olLSODjCgpv/rxd0gWQfsckuU2ulsaOdHWRwg58dnFJJhUyOz9dFqC4HViTMwhUg8eazcNrYP4BWtnXTQFRUXkZqagn8rATox0c2jXJrZXdzAiSeKKtfNYVJZOY0MDKmMc2Tk56ANjHDt4nKHxCdE9MzoxjYLiUtJitJMzKeSh83QTHT2jmIrmkSnp4HizBafLDX4XFrsbrzyGDWsXE6uDwa52GppasLiCqGLTmZeu5kD1cWq6XNz/2c8SE+jkeLebxPhEshONjFv6qTpcQ+nCNUSpA/S2NnGivh2fVIHMN8yuI2MsWrGM66+ah63zNLUNXTi9PvF+M7JzKM1NxDXUysGjDdg8QaR+K8PD/ezr0/KzKdAuC/sY7OmmqeE0aQvXkKgL0l5bx5DNT2x+CYUpETRV78aNgsO1dTQ0tzJ32UZUnjEcEz6ScwopyM9E67Wwc1s9S65ZSYTcS29bC01tPXjCMuIziymL9bFl9wF21vZy9Zql+ATXQq+c/PIKSovzME0ZEwmg/a+/e5y+cR8FS1YjtY9idwXIK19AfnYqKt8YLSdraRsaxxeSEJWcRU6aGWydZ0B7foyU4Z4+OvosKGU+RqwOFKYkCgrzSYvSMNbVxMFT3YSkUqKSMsnJySErySy6ArvGuqna+io7TnTj0CTxiWWVVMxbRHCsldbWDnoGbYQkMhQRsSxYUElitAmVgEgEqpXfyan9+7CjwOHxYh+zImxOJaUnE5ywY7NakGjMZBTOZX6OicYTx+nsHcTqcCFV6YjJLGVhbjSN9Y1YHQ5xiAmOtDaHj6IFy8hLiyZgG6Sxvp4hm+BEGiI2o5j8nExi1F7aTx7nZI8VmUqHSiq4PUaSkF1OQYKck9XVdA2MMOEPi663BeXzyIyLQKWQ4XfZ6W2uZdfWN3m7wc+ShfNYsjCP0YFOXn9pO6VXXI0p4MDtdBOZlElx5VzSI0I0n6ihrXcI+4RHdCdNKyinNCtOXNgKC+j3gvZkU5De1laamjqZ8AeQqIyUlFdgVjmwDvfQZpGh8ttEihq6eLLzCinLjmWir5mDNc2Me0Mi9Uqt1RHWRJMV4eOtV1+k16UkqXgR5XnxmEde4i8HY8lIiSc9Ts6EJ4gqKou1yyow6zWTi4Ap6l1nwzEa2gexu7woNAai4tOZW5JC46FNPPPcfrwKE2s/sZ7MwjmUJUeiVsjEZMC4ZYjW+lpO91sJyXWk5+QRZ1LjHGilqXMYr9+HTB9HTm4OCUoX+//2a3Zo51KRZCBSHkaqNZNeUMrc3Ej+8p3vT4L2DRvINYXoajxBY9cIE24vusgE0nLyKctNntoRC9HTXM/QiB19ejG5cWpOHtjFcDia+PQcsqOl9J0+xkAohprtz2LxyzFlzSVN6WLM5iQubw6lBZlESl20nz4lXkdYcEXEZpCXl0WcIUztob2E1JE4HYLLqwOFPpqCyqUUpQoL/MlkyFhfOffEWQAAIABJREFUJ+0Np7CoovBbh7Hbx5EZ48ksKGNuVjRDnaeoP93NsHVCdI+OTs5i6bxCcA1zuqmJ9q4BPKjQJ+WwtDiZodbTtHd2Y3ULDqk68ssXkBEZpLu9labWXvwyFRHmNCpKU7F0tdDZ0YUjqEBrjqWyopTAWA893d30jdoJhMJoY7NZOCeP8GgPQwMDjMuMOIbsZBakYhuxoI2IJLesGL00yMDp4/S4dcQlJJCRaJ5Fzh+zCMyC9lnQPgvazwPav/CZy5k4+RZ/OqVkVXECiqF6tuw6RLu5jJuWFpERIad63y6qT/eQOO8qVpQVEeufBu253Hd5OW1Ht7O7eVzM8Arg2R9Wkli5kfXliaINs9vSybGjNbxTO8zdD9xFtMzBvm3b6Ld6iErPYaDuECF9DEpZgHGnH60xhsULi/n7r79H6oYHWVaei2K4kb17DmDXxBAToSMxuwhjyM7o6Wp2dkopS4smOSsX91g3/QKnUxVLlF7GUH8f5swyyisXUJpuFjNNE8Pd7H7rabZXd2JTF3L1+rksKozjtU2b0cTlMLe8FEV/DZsO9REVrSfksYtOgon5C7h6ef7kTAo4OLrnHarrOkjccCNz/Xt55u1uJGoj6YkGbMND7K9u5s4vPUK8zELrqToa+lzEJ8aiikxmboaag0drRNB+392fwTC8j6cPWykpKWN1aTKD7Sf41Z+e5ZP3fI0IZydN9Q20jklJS44maO9k59FxFq9czNqFaRx7ezujEhNaVYgxgVuemEHlkkoGql6ibkxOhCkSXdhKX183h4eNZ4F2Lx2njrFn21b0a+5jaYKLA9u2Ud/noWDxOj65LJMX//BrlAlZtPcN0NbWSvnidWKmvKPuKJLEIkrmziFHZuGxR3dwx3fvJjTSQtPJRob8ahJjIolOy6cs1s+WXft4+1gnV6xZjtxn50T1CRIqV7Js3XrKYiflYCdB+2/osnjIXbQarW+cptpDmIrWsaAsC717gO07j2NISkTitWHz68nISCInAb48lWlPV4xw6HAtNR0TLJmTzsS4lfYeC+mFZeQkRmKp3c0+q5HMRCOJqVlkZWWRnRwlgnanpYudrzzHthM9uE0Z3LiqkvLyYo7vfJPuEQcSjQmNLEBfTy+5y65mfkkuKVE6MUPsd1p45bePMWRMQxcVjdQ2SHtzPYHEUgrijUjGuxi0+yFuLg/csIimE8foH7LgGLdiG3fQ54nis9ctYutbbzHmCZOYlonCY6Pl+CH0c69m1fwioiXjNNQ3YHOFcAy3MSZNpagon8xIH1te24YqOQuzUYetqwWXX0HaoqtYFt3P61UtBCUy1PIgHq8fSXIln1pdRqRBg99lo6vhGFtef5FN7Qo2Ll7IikV5jPZ38NrzW8nbcAXxygBDjSdwaxPIWrKeVQlONr11kJBS2MUSCsYD+NRp3HjdGsx6IYP6HtD+b+tQWk9z8mQrndYgMSYlg11dJJatIEEzzGhvI4cG4lmUF4nL0k3LgIek7BLWLSmmccuzNLhNmCJNqIPjWGx2eiRp3Lowgc3P/4V+v570ynXMmQLtf9wTQVpaCllxEoaHBmnoC/D5L9xHdpJgIY+YibYNdfDaS2/iVpvR6ZT4XE7GXUEWrFmPp303r7x6BK8ykvXXriOj4F3QHnSP0nKqls1bD6JOSBWt1zNzcok2KJnob6G9347fa6Oj10ZKTjHluYk0vPAYWxVlzMuIwRh2MGx14dOm8Nnb1/HC93+IPKOCylXLiA0O8ear21DEJCKXeJlwBtFFpXPlJ9ZjVgu29CGaDu7gZFMH4fSlXD03ipee/C0dE7EUz1/GogIDh994FkfaKvqOvoHdL8WYUUmW3s9A60n6dQWsW1RMosLJzt1HkJvjUQUdDNllZBUWUJhhYNMffoW2aCVRhslFiMURJKLwWu64vACtSoYk5KPj+AH2bNlCW/x8iowS3MPt9E7IMWWUc/flhWx/4QVGAyokCjk+txunV8k1t9+Gq2k7tU09jHnlxMbFoYtNoyxqgoPH2xgd92LQynE7rHhjylid4aGxuYfGPg/Z2WmYTEkUZ6jZs3sf3f1WUnPyMZrNlJeW4Bntor+vj+ExO26njaYeD9dcdxWhzlqampoZjSoiVakgvzSVlmPV+NWRlK25nPzIMHte/AuD2gKKysqoyIr9mEHW2e78rwPtgk77xSQfha36S4nBz4TTPhNzJWH4XUynfaaFqBeTPpxWxBGudTEjIkF252KSjx+leszZhkfnm4KXknycqbmS8AymHWWF6wiSjydPnrygTvvZ9JgH79iI7ehL/KJGyY0blpEV7Gbf/gPUplzBNzYWY1YG2b7peY6c7qHwqi9xZaGRkRNvTdJj4nL59LJ03nji+wwkbmReSQ5Gdw+nW7toVc7loesridQrCXls1B05yJat+1h411cplLez850aMXuWmmrm2Rd2c9tdt5EareDUsWN0DtqZu2YDO578Iekbv8DCHDOWhiNs3tPBDV98kMJ4PRqFjOHTRzlYtYuX+6L4xu0bSTH52LZ5B/UdVq6/514K4jTUbHmSA70KYnIXcvPaEnGrVohr26GneadmmDHdYr508zyU7gF++ce/Io/LpSwrHeuhV9kbmiOCdK2rg/rmIcZk6Xzlng2Tj9I/zv5tW9h3rJmUa+5kSeBtnnh9kIzSJVy5rgLvQCM/+s43Wf3FXyLvP05/3xDKnDXcsqFM5PbKnL28sGUXRzud3HvXnej6dvD4XguVc+Zxxdw0epur+c9f/pHbvvBdLLU7GBoPkLL0Rq6oiGXo1C5+82wdOSXZFGXqeOEvb7D45jvJiVdyeu8uRn0yoiqXcvKpX5J3wwMsqywiYqKZg/t28dej/nfpMRKBd1tL9c43qFJt4LocJyfqa6jr8ZCTU85nrinhlz95kpJ5FQxZhmls6+PyWx9kaY6ZE689TtWwAn1GESujXHz/O5t44BefpWX/HgZH/ZRfeSMr8+PFbWm5o42nX9/JwXYnX7j3c+SYQ7z2u5/SYSigYOWVXJ03ybudBO2/Ywwjq2+5j9JoKXv/8SOOe7LITdSidY3w0kE/d9+zAY27h917W1EadMxflMS3pkB7qqSXbVV1NDqM/ODhm1EGHbz25OMMYcYUnYCq6yht8UtZUZpOWmIspgi9SAGYpnw073qBt5tGccZX8NWrKwmMt/OTXzxDVFYpl125EXPYyv6Xf0s1C1i/YiELC5KQEMA3McxTP/ghtvw1LFy2jEz62b3pKXb7KnngulWk086e/UfY3irne1/7LL7xUTweLwHXqAjun3uzgS8/dAubNr0KpnRWbbyWkqggh559lO2hUtYunc+CdBPWMau4y2Br28OWgxNEx0eRniTl6dca+Pb/+SLpMSqObX6FYye70Zetp9CyiVcsaVSUFVMgUEhaGtnareX7n/sECdFGkXJjH+7kRNUb/OGUji/fvJ7ydC2Hq6p47sU9rPjcw6zMi6F/5/Psa7FgiSvj6rhe/rx9iBUrF5KfqqGzuZk9B/u555EHSI3RIbA/zsm0f20ZPQc209gzgb5wKUuzDTTseIleTTExqiH84/0ccy3gm59bj8rRxPMvb8Ea1rFgwQLe+On3mXPfd1lWmYd0qI69Bw6wdSien3/+anb89T8ZU6VRsupGKhOCtO15lD8cSmbV2jWsqYihu/4Qv/zDc3zmG49Smp2IUQlexwhd9fv5yTPH+dQdn2JeUTqDDUfYsXUzgZJbuCLbycvPH0Iemcyd919HpKgcM8nTcQ7UcqDqAM9Vufny1+4kLcaAWi4VC7En7FbGXX7wjrB90zZCEckUlZcxtPUPHEz5JLevn0e2doJDVXt5ZWstX/jBt9n56E/QZFVQuqAU2dApfvrn/dx9/80km+FU9Ql6hvxcfo8wXyZ3LAca9nP4eD2N7nju2pDOcy++Sn+fn7I5cygtTWbr31+g+JN30FL1AlaM5C+/nquKo+g98gq/qrKzqDCaGJmXF3b38unP3IA5NML2t4+ijk2itDyDLT/+AVmf/jqrFxQi69/Hvv3VHLQv4LtfXINJq0Aa9tJ8aDfb3thMS8UdfHltPqqhGt565yStdhUP31HBf33r95St2UBJcTrjXac5uu848+79Bp2v/owJXTp5C9exoiQZSdBH69YneLVNRmRaActyIhhqr+W5U0FuLpXQZ4WhUCwbllUQb45E5WrnuU17sfo1rF27mqTYKCKNOrHYd8LhxOOZYGK0i789+Tqrb7sbSXcdDW1dOEuu5POrConQSqh751XqB3zo8pZxRbGav/z6CeLnb6Ry7hwyo6d2UGex8scmAjMB7dM67RfqtIAtBdlxwQvnfMIhM8FY4sa6SH08v/jINPa8FJ6+pOSjy+UK+3y+Kd7b+29pJrqSlxKdn+7shZyixA+xzydeXOC8ne+YSRvvVa+8kGrLtMLMxVRoBF10gct6MWA/Lfl4oYHwUcRFaFsA2wJwF3i/H+ae3qsJL4D2xsZG7rzzTuZWznufI+qFQPtNG5eTHeqmav8BTqRcxTcvK8Gs9PP2G89NgvarH+aqggiGajfz1L5eMSv9qflxPPGfn6XXtJgYsxmdxE9AqsOQtZy7rqzAqFMiCQcYbKnlyDtbaIi7msWKGjrHNSjUOqIDPfzH77azcnkper0au8uNzhzD0iXL2fbkj0TQXp4kZaS+jr2nZDzyvTsxK6Qi8B1qOsL+/VVscuby4ztWY/a28bc39tEwLOPfvnQ3UVo5g3Vv8uLhfqTmHO775KozxZcdh//OrpohLLolPHzLfOSuPn75hyeRRWeTmRhLw+YnqAlkkSUsECQefFIDcZlz+Pyn1lwQtD+11UHunCVcsbqEid4GfvofD7Posz9n/ORBPG4fuRtuY13JVEbH3slzU5z2adD+uz2jzK2cfw5ov/Xz36Rp9xYCCh3Lb76XijgF1rb9/Pov1aRnRpMcDz/9zSuULZiPUSfDYxklMiGR+MJyNv/+GW7/1teZW5SFxtbE4YO7+d2eczntPlsPnXVV/OgVG5cVy5HrDHSM+gl4Xdx4ZTq//0cfG1fmMTLcxrGWfq6/68uUxSlp3PwntveBMjmXdbGeSdD+k5s4+M5xfEED1991M9mRU8W81haefnM3x3r9PPL5z5Ko9fLW449Sr84ma9llXF8wuTX9Lqc9lsvvvJ9MtY/Dr/yUfbZE4lUTSEba+Pv+AEsWpqDEz9iYipy8dMrnmvn3s0D724eaaHGb+dkXrxfb3f/KY9SNyNEnFVCuH+b3z2xGFpnG3KWrWTJ/DpnxEWf42M3vTIP2Sr52VTme7gN840/7KapYwKeuXoMqYKfz8PP86biMDauWs2pOHtJp0P6jH+Mpv4IFSxaT7u9h37bnqArN5/6rFpEm6WLnvgO8ecrF9756L417N4uZx1HbGC7XOG1DSr7ztdvZ+tYmNPH5rLv8WjI1E9S+8hteceSyekEpWQob+/bsoW3MR8jWSa8tmeLCJLKy5bx8zM+vvnYb0SYVR996mWMn2ginL8F09EnedEURGRVJog5coTBWYwH/futG4iMnix8dw13U7X+Dx0/peOTmDZSnaTi4dx8vvH5Q5LTPS9YxvOtF9jaO0KnPYKnqBL/f3k9qcgxxURq83iBBjNzx2btIjtKhkr8HtD80l0NbX6D6VCeKuCzi9eC2DGDIWUGGfhS/Y5j68Cr+7Y6FKBztPPvSqwx7pJSULuCZ7z7G3b/9ERX5Gfh7atl36BCvdpr45YOfYMdf/0ME7aWrP0VlQoDmXT8TOe1r1yxnZWkkHacO8/PH/8Stj/yKsuwkTCpwjvbQdHArP9sf4Kt3XUlFbgrDbbVU736Lw5KF3DZfwRsvVYug/a4Hrsd4plo7zEjTDg7sO8qewTl868urRVUdaTiIdaCDU0f3sa26HZXMQ0dbH+kli1m6ZD6jbz8hctpvX1lKQWSYmoO7eeGlV7niq49y9Hc/JSK3goKyLDyt+/j2Xw6wenEhEXolLocHY1QKV956B1nmSfUej6Wdw4ePs/lADzduzOJAmwrHcBNpcTKiEjLYvruNe+69jupNf2YoHEXJmptZn6VmoOYtfritn4qkAHr/GH/Z2svihQWoCDAy4iO3vIKiwhS2/fRnVDzw7ywpy0I6sJeqA4fZ2VfGfz60gUid8gxo3/7WNvpXfpEvLExENXSCzdtraer3cu+NGdz79T+TmpVJUlIUYbeLoC/E6jsf5ODjPySmdDGLLruSwngtIb+LXb/+Hi+3u/DpzGRHqfD6PPRpMnhgYznW5pPs2HcMuzKWRSs3sGpOMh1Hd7B3XzW9bgOlS9Zw2YpyXF21HD1+iqaeIaRBByfrh7jlgS+iHmygbXAMlt3KlxYmizz50eYD7DrUQqtNxV3r4/nt06dYf+0G5pRno5N/1NpGHxvs+/9tR2YC2h944AHi4uIueI8fFcaavsDFcJqACy/m7yMsHoRE7oU8gmZkriSAvYsZI800034xBRqho8LxYTPtMzFXmpZ8vFjgBCvZS5krvTdz/d4Rcam4TK/ezs5+n29UTa8CL2auJJwjDJSL3ZNwzvky7TfddNN5zZUuCNovW05OqEfMtNckX3kGtO/c9BzVTT3kXf0wV54F2oVM+62LU3ju599GvuQeFpTmkRKpFiqlRH6iSa+eKjwN47EN0F5/hMe3DZGi6CaxZDHZGSmEhxv58dM1fOvrnyEl1oxEdOkVKON2fvPT74qc9nnpGobrq9l61MrD3/4KCXoZAg36vaA9SjrICy9sp77Lw72P3E+SQUHr3qd565QLXfIc7rpqwRm9987Dz4qgfVS36FzQHpNDYWoiw/tf5HTaDXxyYQYJRpVYeCVXakT6gXicJ9N+ftD+K7wt+7DZHSQsupnrFqVP/v48oP2xXcPMmzufq+ZnvJtpf/A7dB3cwnhASdlVd7EyS/cuaM9LIidDxzNPv8NNX3iAjFgDKmkYuTyMZbiPX3/7UdY+/E0WluUSMdFyXtAeDjgZ6mvm548+RUSCnpzyRej8Yay1VXj0YSyJV3B5eZwIgMRC1IuB9l/cQe22KhxuJevuvIOKRMPkvX5o0J5EmimIzmvnzdOJfOW+lRjVcghLUUpcDPWf5ksXBO0Btj79GJ0eE+mVq1mVH4nVbmegcT97ToxgSC7ik59YTeRUvV3L7hd5u1HItM/hq9fMwWc5yfd+8hoZpfO49vqNaH1jnNr6OK/2ZrJhzTKWl2W8m2mfAWh/vcbCI7cs5dnXayiZO5+KgliGWk7xt2cPcf9Dt7D5rTfOC9rnpWpQu21U94S599OX4eray2vbh9FHGkhOlvHMq6f5rx99mdQYDcc3v8yxunZkuStIbXmGKtMaFs8rZX56pFjEGZKpiTHqzxT3Oka6OLlvOtO+gbKLgPYeYw4bo9t5plbB1esXUpKdJBZQglyksEwWXr+HHvPIIpp3v0G3XUrq0itZlKYnHAyIXH5Ly05qTpx6H2gf9amorFzIaz/9NosffpRlFQXIR+qoOniQ17ujRNC+86/fZ0ydOpVpnxloF95DbTW7+cnLXdx//03MKcxgoPEIe7a9SlvsVdxaEeb1Fw6fF7TbO/azb98BXmuM4T++fjOxEWokPjuH9+1l2/YDrL7zATI1DqpeewO3KpaMkuJzQHtehJcj+/fz4mtV3P2f32LXz36CNquCkrkFMFjHT15s49sPf4rkOLO4AyIUo+qNJpRTOvlh/zgNNYfZ/NobKONNRBRdS8RgK/7BVkYUEXgM2Xzmykp2vPQ4PcH3g/YFmTpilSFeO+bm4QdvwqiSQAhUGgUjPe387fv/PGg/PRTk/juK+c53n2fDdddSOafojGSrLsLIP37yFfyJc6lccw3zM0yEgh6OPvVjtk+kkFo8l/UlieK7PyBVYjaoxUJf2+gg3e2NvPLKblZ++j6KMmLRCIvm1ma2b95G3LwV9JyqJzkjk8WrlqAd7+ap3z3Hgps+TbC77n2g3ecYZPc7B9i7/yhzCmPoUpZy2dIyspOiRBGAD+Rd8f8tFP7/p+MzAe0zNVf6sBjrUuZKM2GuXDLTPmuu9P7BKYDpadB+oYXGR0mPEYD0xRxchSy7sKgRBtQ/u3Uj3JMA2s+m4giDQ6DHCI6ocyoq35dpN2vsPPX3TbQMBrj8qg3Ejh/ksVoln7psBaU6Kwf27OLVLg1XLatgTnEOQ6f2cejIcQYiK1g3J4e4cD+bqhrwqOK4du08JhreZE+PhtSMdFGVRKvRYUxIJzvJfEbfOOR3MtjVxO9/+wSjQROrrriaJZW5OHsbefrpl0mqWExqQgxalRq9IYK4SA2v/OH7DJmXs3h+IUZfH7vf3o86dz4FSZFExSUjG++ju/UEb05l2mO0QQ7u3M7ho6fQZpeSHa3i9PHDhKMLKFmwgqWFCWcUKYYad/DmrqNUd8m5cvVCyvLNPPPcC2gTC1g4p4xQ627+cWycueWFJEbp0egiMEUnU5gxlSmfMWh/jNhAn1hk1jqup3JOIVq5htx0LYcOH+JATQ/LNtzA/NgBfvb3fcQkpLKgKAVbXzOvbt7NPd/4IWrLKRoaWhgknrklafgGG3jz8AjzFs9jSXEU2196hWBSBXlpcehVciLMUeh1Oo48/zidyjQyM1KJDFtoaz1NVb+eH5+lHiMUl9ktfbzy+0epGVOxeP2VFMUpOL1nE399Z5DbvvpVVuToxbqGA42XAO2/epCJluM01LXijUqnLC8VpT6W4igPW/cf+xCZ9iQKspKIC1t5cUsD5csXEm/SoVLpiI7SIvON8O/f+A1rb7uXkjgPR47Xc6Tdxe3XLgf3KEdPtBGXVUxpaSEq9xA2n1C7epy67hAJuRXccPVyIqb0CPtrd7C5qpaGMTkbV8ylMC+F3S+9hMUvIzo9E7Pcw4mDVcTMv4HlC0rJTTSJnHaRHjND0P7V25bxlye3kZhbQE5mFLbeDrbt7uShL9/KWxfItM9L0yCz9rOzbpTrr12Fp/c4VceDpOXnMa9Uz/YXNqPIyCchSkd/fS2jDim5q69nufYUfz84gDkhmdy0BHRqNQpjEqXZ8WeUQdy2AVqO7eSnL9SxeH4p8+fkMtTbx/btR96XaR+MK+eW0hB/fbmK2LQc0lMSMOjUKDQmCvNz0akEOc8wzuFmTh18m58908edX/oUhvHTnG7rY0QSw8LiDIQi6Ij4TMLD1TSfbnofaLcE9axedxl9u5/kuC2K+LhYlJ4hOnr76dBUiKD9+Ju/41jnOPL4Ciqz49COvcrz9UWsv0imPeh1MNLdyF//+irGnGKSYiNxDvfR2jlE+dW3M8c0xLN/qzoPaAffeDe1hw/wj1cPk7dkGSnRRuJiTfS2NHBo125yrriFdI2Tmj37UcVmUTSnguEtj7NbWcnionRMYRtdfSOMhmL4wn1Xs+VX/0V/OIqsOfPJNAZ47h+vkz1vGakJ0aIBmsEYRVZOHgblpCiWMM76WmvZtel53jzm4taHvkRGuJfaA1Uc6PKz+vo72FgSw+Znfk33eUD70ooscgx+3thyiLS5y0iL1qOQqohJjEHit/HM9z4EaB9V8KXPr+Ifv/kdAXMmyWnpxJq0yBVqsosqaN3xZ6pbxwjokyjKSUOr1BIj7Wbb0W78ChPF+RmTXhe6eJK0PiacTkbGxrAN9bDjnZNsuP5aIoxawp5xxkcGOFB1iPzVG+k4fABNRCT58+agcw7y5ivvsPaOe5D0/l/23gNKruu6Et2Vc+6cG2g0cgZIglGkGESRIkVJpKhoadmSrdG3bI8lLdvjmf/XaPnP2N9/HMXRcOZLY8sey0uWrGCaFBUoBpEECBA5dDc6p8o5x899qgoDNbq6m0Qjv7fYq8Gqevfde+p11T777rPPiQtAO91uzrzxEp5/5hkcCunx2Cd/Fbs6VJgankQ4rcddD78LDo14kCnHVRCBlYB2pbnSgjdqOUZZaa60+J93HUhfraC92a3FG68dwMR8At2DW9Bn8uFn01rcvG0D+m0FjJ4+gReOzqKjpw/bt2+GPu3D2dOncCIIDKxdg8E2I4aGxxEvGLBl2xa063x4cf8wCho9TCYTrDYn2tZsxGCn6xxop8VdKurHq89+F1PFTuzcuwubB9qRi3px9PWXMZWiHZ4RJpMNrqYWDPS2YeT1ZzAUc2Fg0yC67GWMHzuC4XARHqcNzZ1r4TKUkI97cTTfjidu2yjNS3wTQzhz+hTGowVpAhRP5tG7fqu4h7Ty2692pEPjOHT4GA4P+dHetRZ7d/Xj6JEjMLs7sWFwEPrkJJ7/+SFoLQ6x6bM6m9DavQZb+2tbcaUMRo4fw8iED+5dt2Nd6QReOZ5FW+8Atm/qRjY8h2e/978w8K6Po91Shm/sNI6NzMHgcMNsdGLr1m6EvZMYGpqFq2cHbhrU47kfv45sWY3WZjfUpSxmpuZw5yNPwKONY/zMGZwcD8He0gSTKoepSBkbN23E1j4XRo+8jlNzOdhtFpGhNbV3o6e3B9nx/XjttFd2PWwGStUy8OXtePx998Jtq7lpoIJcOoGhV5/Fm3MabNyxE2vb9Jg69Sa+/XIAH//U+7HGo8WZkycwMh/F3jseQI9Dh7mjL+JkpAKNqw2b7QX88J+P4N0fo7OMD2dPncGoLwWnxw2zpwe7es0Ym5rDRLiIB+99F5z6Ao7+7DnM6lrRMrgNe6nbkB5OEbzy058jr7dj2+13o0VXwuihZzGcdqG7qxNNmjQOvHoASZ0DVpMeRqsbXZ1taLZV8Oy3fwD7wC3otoTx2uFTODCaxMfesweZZAwJ2DG4fr3orX2Tw5iL5ZBPR1EyNKNnzXrs3NgjOzc8kr4xHDlKd40wWrp7sWvPbiTGj2B81odIrgyTRoVoooDdt78La7pbYRfGvwSCwZf/5RkUerdj7bp1aCqFMHx8P4Yra3DPjgF4VEGcGh7B4ak0Hr5jC14QBw50AAAgAElEQVT56SvIqg2wOW1AMY/5uQweePBWHDt2GDpHOzZv240WfQ5TB3+Cg9k2DLSaoYr7cejkBFq7umAsJ+GLmNG9th+b19kwefQgTvvSMJsNmD51FJGMBlse/ATeO1jBiy8fQCxXgd5shdlshbNtLXYMtp8D7cVsEqHZEXz/uf0w2OwY3LQeatZ9DI1j5/3vRb/bgPipNzA0n0DC1Y87B6147aWXEEqroDUYYbGaYXV3YMfm9TXQDhRSAcyOnsD3nj+JHffch25bAfNTkxieDsPldkOrqqC1fyPsCCAW9GEWG/HQ7QPQZPx47Y1DSFVM2L77JqhDp/DywVFpuJWPzWJ63osZ22780a+9F5HR/Tg6NIVI0Ybuzk70WsdwaLYLWzavx8YuMwKzY3juZy9i34MfQ0+LC2YdzWOKyCUjOPLqzzGZqDYNV1VUgN6FW991OxxlH15+6TQ0ZjfuuHcPzOe1Kq6UsvBNjWL/y68hqDLDbrGho6cLmkISc2eOI23vQpNNh5jXD2dbj5AY8aM/xemCG3ajBuVcCnmVEU1rtuHuXb04/sIPMB4uwtW9TgiOoYMvwpszyeeg2WKBp6UdmzZtglVXA+28P8OzGDn2Bp47EMejTz6IdmMcp46fwLHpDN71wENY69bi8C+eR6hsRdemW7ClRYfo5FE8cyKKwbU96LWVcPTAG5gvmGUnVKe3o6uvGx6bGvu//yx6730U67pboIqdwfDIGE5FuvGBB7bBoqddZBHes6dx8tgJRDbch/vWOqGNT+HoySl4k3q85/4dGN7/EwzPp1FW62GxmGG2OrB1101A4DSOnjiDmVAaVqcHNlsztm/yYOj4KcwH4tBZbJKoWJr70WPJIRwJYz4YFfloNKXFnu19iCcTiEQiKBaK4l61afdOBIePIZrIQOtsgk1XxszYHHbceQ/U0Vn4Y0lgcB/uG6gaENA5KDC8Hy/99Hn8z6NG/Mff+zR6rSmcPjaKcFqHOx68Cw6tAtqvArwuU1BA+3nvRF1HrjRXuvD2vBGY9raOJgFqqXQOZY0JTjMQzalgt5ph1quRTScR8AVRVBvgaW4Cm/VlknEEQnFoTXY0ua3IZ1LI0Qfd6oDLqkMk4EU0nkK2WIHeZEVTSyvspv9dxMVIs4lLOhxECiZYrRaYOTA7amYS8Pr8SOeK0OhMsDmcaHLZUEpH4Y/mYLLaYLcawYZIPl8Q2SJgcbhhsxigrRSRrOjR4jCLl3WlVEAqEUcgGBSfdrPdA4/bAavZ8EsMCr+86SwSDseQrRjR3uYWn2utrtoRVYsi4kEfgrGU+MIbLTa4PB64rFWnE34BZFJJZLIFaG12mCopxJIV6I0mWC0GlAs5hEN+mBytAo4IjCLhECL8gjE40NrqghZ5pBIp5GFCS7MVsYAfsUQaFY1edl+05QKs7iYYdGpkk3GEwyEkchXYXQ5xpueXotVkRDGbgt/rRypXADR62B0uNDXRFzuPoM+LeLpYBVdmo3S9bPK4fsm7WrqaJiOIZdQw8X0xqJDNpOGN5dHZ6pbCQu7eZHJF2JxuGLQq5JNRpAqASqeHWVNBKJiEq5U7K9V7JRwKi+WeicmOw4RisSD3htvpFHeRZDSMnEoPvdlyrnEP35MYu9KqNbA4nGBD1GwijHRZC6PRBKOmgnQiAm8gIl7WBrMdTrdT7jO+V5mKCQXfcTz3xhBOhfT4vSfvQCJbgc3dDKfDCl0lj1gkhGA0iYpaB4e7CS6nQxyO6gf7DSRjMUSjcRTYYKmtDQZ1AfFIBJFYHEVoYXU2o9llldb01bSdfs/csQihYrRK4qqj53gqjgyMcFpN0KEgdqDJXBnNblp6ehGJZ1DRGgSgaYslOFx2JFNJqLR6mK026FVlZBNRJMo6mI16qAsZhINBAeAupxNqNZNk+myXRUoQDMVRLGVx6sgRhDMq7HzwSdza70Q6FkA4GkMyW4RWZ4KzqUUkCPQvr9/L9LoO+b1IZIqw2J0wGvUocBfQ7ZFiy2I6Ie9/SWeW4nLOKxiKiD0h/bWtTjda3A5oa1IOJjL5bFruS52jCXaLUUBrJBQWm0WVxgB3czMsBhLIRfkbcDtMUJULiCcSKFXUUjxWjIcx5w+KnWlgZhiTM3OINN+M33hoD4zqgoC4RJq+3TZ4bGWk8gZYzGaYDWoU8lmxkLS7W2GUgtLacmn7mInDHwghmSlAa7DA5WkSNx2UcohG6YOvhcNpg2ZB2+BSMY9MIgpfIIxCRQub0wWbWYdiOgpvKCkg1ajVwGQ2QWcwoJSMiE1rOhFDrlCB3mKXjq0m/k0nwoglM1DpTHA4bEAuiXlfQOKs0Ztk7GaP85eaRLEHQDaTQjBWQHMLLUcrSCVTSOaKcLs98veXiEVQrGigN9tg0atRzCURThZhNplgMaiRTsbg9QXFi11rtMHlcsJu1iEeCsPo9AhJgWIamUwG6aIRTS7LOZljPpOW6xXNLrhMWqhKWaRS9HVXw+22oVJII+APIp5kLwUNTFY72ttb5V5OxsKIRGJI58vQW1zoaHOhnI0jEokinswBGh0cnhbYdSUkE3FEEylU1HrYPa1wm4F4lE5LKVRUWlgcHrR4bCimYzJmKl+BxWaHAWWYHU5UClnkSyWoTHa4at8z6XQCc8OHcOzYCRzIbcUXnrgFzRaVFLJy/p5mJpNXC2RV5qGAdgW0K5aPNcvH9s4WaBc0WFE+IpQIXA8RCI++gWdeP4PxjAv/4dcevh6WtOQamKSG/XM4/OZ+hNNqZGPzmI0U4e7aiMcevQ/N5npica2FooJcMoaZI2/ghC+BVC4Bv8+HvMqK2x76MPb0u2BYcUvfa23tynxXOwLlfAqTo6fwxutvYCqQw9b3fxp39Nth1q2g6/JqT0YZb0URUEC7AtoV0K6A9hV9WCgvunYjkI35MOmNIl40iJ3fdX9Uysil4/BOncXxMzPiMtTR04v+3k547JYLOgFfS/Fg9+NsxIujJ09hPl6AxdWGNf396Gt3N+hyei2tTpnr5YxAOZ/G+MgpzIbT0Lu6sWNDLwznulVfzpko11ppBBTQroB2BbQroH2lnxfK667RCFCCxTbnlFdQEnUjHOVSEYVcBolUFhW1FkYTddFscnSN7/VXKiiX8kgmksiVKtDojDCbTdXupMqhRODtRKBcQoaSzmL1Plool3w7QymvvTwRuOFAe7250mLhrTddWs5XcjlD+bo2filrQ7qj8HXUeTaay/nXaeSicr43eqPX1H3al2uuRF/0pdxjeK2lvOeXK9BdqeVjvbnSUsb/9Wst5T2/0KKS+uMTJ05goeWj1W7B4598CDaHdUlXm8vzJ6lcRYmAEgElAkoElAgoEVAicGEE6Ip39swEnvvnn8uTX/nLL+H40CE8/d+fxuTkpDSPXM7ycbUwFjHdUs2V6ph6KWtu4jLizkY9i1QE7XUQu9gNcbmaKy0H2jk3gs6lQPL5nV2XslBcSXMlBm4p0P52mj01MtpfyRhc93I3FF+zkjUt1lxpMdCu1WrQ0d0Kdb0ATfmkUCKgRECJgBIBJQJKBJQIXIURSKey8M8HG4L25TqirgbGquOwRqB9JTiNr1kWtJfL5aqfVYNjJWbwyzHKfJ7jLNdcaSmmndNjRkUwvhSbvBIWfSWvuRp92m22WhOaBe/VSlrsLubTzo6odZ/23bt2o8XWh+h8tcmVcigRUCKgRGA1I1DIF+QLyeFwQHWtS3JWMzDKWEoElAisWgS+/JXP4dDx/Xj66f92jmn/8pe/jK6urobXWI1eOBy8rma4GDxN7EmWvSHTrjRXujC8q9lciaMvlWTUu5Re6eZKN+29GXffcR86WnpW7Y9HGUiJgBIBJQL1CHCr+tVf/AIf+OAHZRdTOZQIKBFQIrDaEbjlzl145rkf4mtf+6/nQLvSXGlBlFfCtBOckmlvJBWh1yuPRpp2PrdaTDuzIR7sDrrYsZqgfamtkqupudLem/fg5vu3wdFb8xdf7b8kZbxLGoG1zZsw0LIFLnPTJb2OMrgSgXcagYOHDuEbX/8G/viP/1j6LyiHEgElAkoEVjsCZqsZ3/zm3+Kpp55SQHuj4CqgfXH3heXicnWB9t3Yft9aGHoKq/03pIx3GSKwo/tW7Oi+Da32xluAl2EayiWUCDSMwOuvvy5fpF/96lfRSOqnhE+JgBIBJQIXG4FvfOMb8jlTL0RVmPYFEV0OnPJ5hWm/8Da82kD75nt7oevMQKvRods1gHwmi0I+D7VaJfoqzjefz8tCdNRc6fTVAliVSrRclXJZXlPvFlvdZeCrVfIfJUA6rQ6lMl9bdd7RaLUolYpQq9QyDh8vFIso5HNguQW1r9xK5w+vzec5plyHldpQSQMojiW1E8US+05Cq9Eik+VatNBoNfIcNbX1efBxrqve7Zfj8bqlYlHG5sGdGI5VTclUUhCs0ahhMBhRqZRRZGE0J1NffwXy/3WpE+fLazNOHKdeYILa3BkvHgajUc6puxGxsrxYKKDE5ysV/icxYzycLjdUjBWAbCGFcDqAZDaGXT13YnfvnWhzdF/s551yvhKBSxIBBbRfkrAqgyoRUCKwIAIKaC+XlywiVUD79cG010G7RW/Dg1s/Cu/kNILeedBExuN2Ayo1UmyfrlLDarPBarWiWCwJME2l0gJiiTCZoLG9PaGvhkBdpxOQTxCs1+uQJ3iuVASsUg5F5yCCb7WaAL6EVDqNRCIhrdoJwl0uF5pbmpFOpeRPk+BbrsXkQaettnfXaGRcgl2CXoJ8fyAAg0EPnU4vgJ+gmYkEExCjwQCNugqOHU67gHdeMx5PIJ/PybhcX7lSliSB52UyWUkQHHaHAOpcLidgm9cmoBenJcJ7AneVSsbjuu12O+jIEwwExZGH8+e41QSnJONxDdUC6Woikkylak5JQKVclYZVVBps23kTtDqdrN2fmMPxmdcxFR7Frp47FNCufHVd1RFQQPtV/fYok1MicN1EQAHtKwDtfLcXK6as2zBeLNN+Piu9lA/m+daHjXzaL6emvVFc+PhK1iQgtVAQYEsQudSa+NxS3vN8Dwic62MQxNbdY/bevBt10G4zOvGJW34HR195FSfffB2FXFoqr202OwqFIvQGA8xWKwxGkzDf/P9QJCwAXiqey2X4/T6ZM+dDtwi32y0APpvPCZttNBphJ1g1mwVQE3Cr1Tqeeg6wT09Pw+fzweFwYt26AeJZmMwmeL1eZNIZ+TfH5g9jRDccJggej0fWyNfVGXiuldfh42aTGXqdDuVSCeViCS2tLbJL4A/4MTs7g2g0CpfbCZfTIYC9CtyrsS2d10uAc+Z7yDVIsiIJRwrpVFqSBjL95VIZTpcTHo9bdi24nkgkDK1WJ0CeMTIaTefmzHnGolFEY1G0trZCrzfIdTVaHezOJrzn0Y9J3HlMhc/ilZF/xWjglALar5uvm+t3IQpov37fW2VlSgSupggsBto7Ozsb1lSuFsZaaKt9fkzqLn98rFE9JZ9b1j2GPu11ALlY0FfLp51AeamJErzwIJhrdHAMYTHVVXlAo/kuBZT53HKe5vXAcS5LFasu9QadH9NGxbd8Td09ZrnX1EH7xcSmDtrrY9QtH9lc6aZb9lwA2r0jI5gZHUI07Bd5SFNzM2KxGMwWa5Xd1umgUWsxOzsHh8spOlWy2kTXHDsSDiORJFteFGY6Eg6hpbVNwCg7FlZlNBX09vUil80jmcxIUnC+pCUUCiMcDiObzQgQ7uvrE8Y8FosLYG5qcqOtrR2nTp1CwB8QVn5gYKAqdSkVBRSTEa97/OeyOWH3CfrTySTMJhOcTgdOnT4FnVYr7H86neKmghxOp13Oj0Qicn2LzSqJgcVqFWlPNpNBc3OLvI+xeEz+4OpMentbu7D2PLdSLqG7u1sAeDQakXkRuHMnIBgMYXR0VO41zo1x4TWNRoOA9mrS0wRXUxtue/cj8hgPBbRfTV8TylyWi4AC2peLkPK8EgElAqsRgYWgfbnmSqIOqBGjF4Ox6phwKXy6XLNS4huSn40s0lVL+bTX9cn8vRTgXok8pg7aG4HTlTRXWi33mGvRp50gjkz7YsfF+LQfO3ZMOqIuxrSnfX74Z8aQiIYETOfyORRKJdhtDgGsmWxWHm9qahZAz/eWYNrn9wmIpiyEIJo3H6UigUBAZClujwdNHo/cUwS0a9euhcViA/NHnk+m22q1yR8RteP1nRX+5nOUtTicTphMRqSSKZgtZkkSOB4TulwuLwCbLPnMzKxIegiW4/E4ent7RWPOe0lFiY7eALZ3DwSDqKAsSSOBs9lsxPz8vJxHRpzjc11MPpwul6xLrdEISCfTLsx9uQyDkV109QLCuUbOuVjIS9LBeZjNFjDjt9m4a6KWeTApmZmZqe045FEo5AWoByinUaslyXF7mqDRmfHexz6uMO2r8amujHHZI6CA9ssecuWCSgRuyAgsBO2X06e9UQPQleLpZZl2xaf9wnv6xrR8vFAekw+FEfVPI52IIZ1JY2x8XFheMtsmsxmJZArhSARr1qwVZpuJBcEtGe/pmVm0tbXJD0FtLptFMBSqAnKLRR4nqKdOnGCZjL3FaoNaVQXXJpMZsVhUQC8ZfOq+qZ2fm5sTyQmLUCk3YSJBgN7c3CyAm0kEwb5kqZUKpmcod4lU9eFQwdPkkdcbDUbRnaeSySobn8/CZDTBaOLuigZulwt+v1/AtgDvUhHBUFDW4HK75Xoch+vlugnaKRMi4FerNQgGg3A5nSgUC9BqeG0gEPDLOUwumAzwelabFbQ7nRgfl4SASUqpVBa5DMF8OBySmNeZ9vd96FcU0H5Dfg1d+4tWQPu1/x4qK1AicC1EQNG0r0DTvlzr1ovVtPNGWS2m/XJq2q8dn/ZFQHuYoH0G2VRM2OuJyQmo1Bph1lmImssXEAqH4XS6QP05QSf12flcXqQfBNo2u1005HRqIRgfHh4WFr2trRVOp1MAMYF4MpWGzWoTgF4uVUSjzm0iFm6SdfZ4mqSIlY+R0SYzPTExKSCX45C9pqyGWi8y8ATpLI5NxOPC8vPeIUDm9QiceS2NWgW/PyD6e0p6qLsXfToqApqpgSegLharNpgE7rNzc7JGl9t1rohW9PSplCQNlAzVXWo4byaABr1OilWZhHDbiww+wb7DbkdHRyfSmZTo7zUarchleFA2lM2m5fFsNgeHw4WBDZvx0GOfUED7tfCtoczxgggooF25KZQIKBG4HBFQQLsC2i+4z+q2hmRMG0l+lpMNXa2Wj/VC1EIkIvKYTCpWZZA1GmGas7lCVbKiVkkBKdltr9cnTDMBvEatE2BPRplAmtpsasUJgg8fPgyP2yOSD51eJ9py6r6ZFPCnWKAWvSTOL2TLKSNxudwCcAnIGVOXy4lQKISTJ09ibnZO2HOCbQJx6bSoAiwWi2jtxblGR8eaHKhnJ8AX20cVhB3ncfDgQdk5IKA26PWSJLS0tMi1yM5XnV7Ksh5/MFizoazaXRLUt7a0iB8sATuBOx+j7IfX5Y6CxWyqPhYOy/iMI91pLGaLMPtk5SWx0WgkuWGcxsfHEQoF5XVMQAxGM9au24j3KqD9cnzmK9e4BBFQQPslCKoypBIBJQIXREAB7QpovyFBe2xuDuH5SZQKWVisFgHlQ0PDUNFfXaNFOp2RIkqvzw+7oyp1IavtsLuwb9/tAsrjsbgAabrPkKnOpNPCPlP+Qv13NpMV6U0sGhN9ep0Jp8sKNfwEsTzfarEKmGcBrMhtcjmRjlBCcuLECWHo16xZI8B6bGxMADhfz2LQ9vZ20b0TZPP1PMbHRhEOhTA4OHjOdSZGVj4el/F37dqNaDQmrjKU9CQScbS2tSFXzEnCwUSEa41EI+jp7hHnGL6Wv6ORCIaGh88VklAzT7De5HZjfGJCEhBq4jlnzpNSH4J8PsaxueazI2eRTFV3CAjauWPRt2Y9du67FzqdUoiqfE9dexFQQPu1954pM1YicC1GQAHtCmi/IUF7cHISMf8sivmMrJ/ylwzdV8T5pYJ0Jiv67UAwJM2DgoEAfL4A9Hoj9uy5SYouxRHFaBQATtBPoE35iDRYqrDBkkbkKNSpU/fOHz6uN+gFxM7OzoqsRtj5tlaMjY2LjEUcYDLV4k7udkQiUXGkqXqol4S9pkynpbkZTS0tNdeWqABpusrEohHRuvM1XBedXQjW6Y5DuU5d3tPS0irgfGRkGIFgAPliHtt3bMeGDesFcE9Pz4iUh/O1mM2iU88X8lKIysSG189lM0jEosLe5/J5AfXS1Em86+kpbxQATwlNNpdDJlMtqmVcqLfnfCj12bh1Bx750KcVecy1+C2izBkKaFduAiUCSgQuRwQU0K6A9hsTtE9MIRn2IRmPCHCmzSGdU9ih8/SZIWGNt27bLoWp4UgY8Vis2jgJaphMFgHXdftGAnfqUsigU25Cq0SC5fb2DpGUkInOpFPCaFOS0t7RLgw4mx0RmJNt7u7qRjyRkIZEBNsEy2LDaLEIsBbwTCCs0wqYpi88Ewyy95wXf1NuwuuRKWcDqMmpKenGajSZBFTTnpJFtATRlO4Q5HMHgWCehbAsWHV7XBIHjkGfeiYPvDaBNoE/wThfz50Di8UMrVqNUjEvchzKhCgBYlJBlp5zIvPe3tEha8nlssLsh4IhsZ0k08610WlmcNM2PPbkr8JopO5esXy8HB/+yjVWLwIKaF+9WCojKRFQItA4Atc1aKflY71t+8IQrNSiZintdr250sVaPtZtDet2Oo2aDK2kudLVZPlY9w9fqmCVgJByEILT5da9VHMlXut8DT6LOikteeKJJxb1aY/OzAtoT4l7TEYkJmTPqT0fG5/AzOwsOjo7sWnTZnm+3riIAHN+3iuabb5f1GgTgNftEakrJxvOccimkzUnoM3nstJYiCCV1yJYpsMLwT0zBRabsgCWspZQOCSAmQWjdTtHOrVwB4BMOn8TRFOLnkwkpdGRy+kSyUxV6qNDMhHH3Pyc6PDpE1+1p9RLgsJ/s0kSJUC0XqQHe1NTE5wuB7L5rCQd1MZTR8/XUjPP+RLk13XzdJ/xznuh12nhcToF8CfiCXk972cWmNKWUopVjUbYrFaZM98Xxi+TTYpshklGW3sHunrX4oFHPgKDQWmupHxhXXsRUED7tfeeKTNWInAtRmAxn3ZKdBsdK2mutBLcuFxzpXrfo4tqrlQsFgW0LwXcqzKGxg2N6uc2Ksisj7/UGCtprrSSws76m7JUs6Ll5sPnCTLr9nyLvdHLjcFzlouLSE5KpVq7epoCLn6Qba2D9kavWS42i12LayRof/LJJxcF7UlvAIHZKZRLOdgdTnFRCYejSKXT1W6mFgvGxibESYXuLgTDlHpoNTpxd+H66ctObfjQ0BlxTbnllluwadMmAd9k0MPhSHVJlSowp2SF0hIy8iziJDAnOHa73Oju6ZFmSGSxCaJZmcqiUWrCvfPzwrLTbYYMd19/n+wIkJUXW8Zs1eeeLD/vQxZ5znvnBODTspJsO5MNXoyWi3wNQToZfer4R0ZGYDSbsH3HVmm+xMQim6t2fN24YaNcm2Cbh0hdtFokkgkcOXwYpUIR7W2tKORzonW32+ziF0+tPZl/su5MDOrzJxPPBC2VTmB4eEjY+3XrBtHS0YPbpblStQGZ0lzpWvw6uXHnrID2G/e9V1auROByRmAhaP/iF7+Ijo6OJTEWMWgjYpQnrgRjEfNcDPbkda6Z5kqUGPAg67oUeCWYagT+6zsDPH8pxnklGRNZYTKcjbpSXU/uMY2aK0Wm53Hi8EHkMimsX79eWG26xJwZGhJf9tbWNtFXU47CLLZUroichfp0vp9tra3yPhBkT0xM4OTJEwKQd+zcKX9ALNwk+GVxKMErQS0177Q5pDyE8poqe171LWfRKP+w6naQlK9QS8+EhokNfd/rRaoE8k6HU4C6XCeZFFvGqrynjKmpSXh9cyJN6ezsgtVql6JZFtYykWLCQEkNtfL1xIKdW50uO7y+ecx752UuZNp5TdllMJtlV4F+7gTtMkYuJ37ybORULBQE0E/PTMt8xT3GaBTmnX+ojAX16/6AX3zgN2wYlDoBetG3tLRh45bt2H3r/dApHVEv5+e/cq2LiMD5X3QLQftKSI2LuLRyqhIBJQI3aASU5kor0LTz3lgMTNcZ6Yv1aT/fHrGRlOR80L5UV6rL6dPeKC5CLhPIFYvnJCuNMrSVbN1wTTx/qWSF1yKYrF+HQPH48eMij1msI2rSF0JgbloKUVngSQmHz+eHz+8X+QllJVabXRh0Al8y21PTU+LeQvB63733CpAm007NOx9joSlZehaVsmMoC1HrOm76krN7KB1YLBarFGbOzFY7hdJVhWNRQkKmn8WsLNokI0/JCddFGQ3fd2rNuTbOh2w5LSLZRZUMtlavFxtJFqL6fF7ZPahAJcmi0+GS+NEzvsq0NwvTPjo6Jmu46ea9SCSjGB0dEX96JgS9vT1yferQufNA7X4oFMbr+1/Hxo0b0c4mUjYr8tkMZqanZA3UxPC9F9lQKiU7AWTZ+RxjyrWw+2pzcxOcTru8lo49HV392LL7Lmh1VS93hWm/Qb+RrpFl8/Pm+eefl4S+r69PuiR/9atfxVNPPSX3NOVjvO97enqukRUp01QioETgWohAI9B+qTHWZZHHKB1RL7wFlY6oTnzilt9BwhtAJh5GJpUQxjkSjYqUg44qZH4tFvqiGzE7MyvdTAk2qQEPR2jFGILT6ZBCU4LbeCKOkeERAcMs+KQ0hNpv3uTUbTMxKZWrHu2MP8GzzW4T7Ti7ms7NzQqQ37p1qzDaBARk2lOpDFBRIRqLSfJAGYxbGh+ZxWLSoDeI9SQZ7eamZvF6p2NLPE6JTRwajRo+r1+cbaTTq8ks2nvR/oMNobgTUJXw9K/pRyYdRzpdBekE0l1dnfI7IIlMWYA3HWSo9+cHRL0FmkgAACAASURBVKGQh1ZNT3gmDTlh8xkDFvXy2rS8pF0mWXbOkTIgJkde77wUxdpsFrk23Wx6+gex7aa7FdB+LXxrKHOUv9Gf/OQneO6552TbmYnxyy+/jEceeUQA/N69e3H//fcvuW2thFGJgBIBJQJvNwLXdSGqAtoV0N6Iac+EIkjHQ0gnY4iEowLcaflI0G42WVCpqAWkEjjTJYasGcFuoZhHJBoWGQ015/RPJ0PObqgEuATx1LoL41zzNuc4LE4leGeTIUpKqJUnsJ2emsbJU6eEmSZ7TfDNxk6lYlmSBrVKJy4wPm+1synlJtSlM3EgcJaagHxe5sD/ZwEoJSc6vVZY/6mpKZHCkJVnYsACWcqimICQBafOnfUNnEsyGYVWQzeanDwulpLNTQL0mXAwBkwqqkWw7OyaZ3sm6DVcbgXz83NyLcpkrBYW6mokueHuAWPHc+pyn0qpKOvkHFiL2z+wAXc/+CHoDYqm/e1+iCuvv/wRYBLLJmG///u/L7Uz/Ltg0k/pF/9OPvOZz+Dxxx8XQK8cSgSUCCgRWK0IKKB9BfKYpdxP+OF9sfIYvpn1RjMXq2m/nPKYpeJyvjxmqSLdKyWPyUdiiAa9KOTpG65DsciiWQ3yuaJIQBKJFFqaW8Vxhc+T1WYhKHXodEp59bVXhVXeuGGDaOIpWSHjTlBMPThZdHZTJTAl805LRWrlqWtJplJoa2sVVpys9tzcvHzhk40muCZYpw86QXYsmpBCThagUuNOME2mmtp4gme6uvBcFqXqdXpp5sR5OpwOkcoEgkGkkyyutUtBLYtk2cwpz7mp1CKtqdpGUnPvFxBeB9i8t1tammusekEY82QyJbaMbo8bnR3t8Ljs0OuAAj3Ys3TRSQloYRLBZIBr4XvM+dHSkuslK2m1mIVt5/9nc3l0dPfhAx/9LIwmxfJxtT7clXEubQT4GfdHf/RH+OY3vynF3NVdIy0+//nP41Of+hS2b99+aSegjK5EQInADRcBBbQroP2Cm/56KkRtxLRHZuYR8s1AoypLUWixVBZ2m41+IuGY/Ca4JHhWqTRiB6nX65CmNr1YFOcTsmhr166V5kUE8Cy05MHz+IVOTfrJkyfhcrvFm51gVqwSfT5s2bxZzifIJhhmzFkoSlkNteP8/1yugOPHTwnwjcWiwppTJkNWXq83CJgW95hcVmQ5BP1k8mkUUy4Xkak1c9JpdXA4nOjp6cWGDRvR09sDjVonIJ9FtRyPGvNYLCTWlNTLs9nSsWPHREZDhp9roXf9zMws0qm8dDbdsmUjtm/bhP6eTthtFpk7kxcmKLwmY0DNLx1zWLBb1a9XdwOsVjNKpYK45FDHbnN48L7HleZKN9w30DW+4Jdeegl//dd/je985zvy98j6FH6p3nXXXZK0KocSASUCSgRWMwIKaFdA+w0J2v0TU5gYOQ2UCyKJmff6oFGxgyfZ4SpYJ0OciCeFeRfgTcZco4FaqxEXFIJ3OrTwi9pmt4v2W/TrNatLbpmzGFajq7qtOJxO8VU/euyosN5ko+n4wmJSFoV6fV4pdKX1I59nE6Vnn/2RAHUmEQQFZM85FgtPqRdnwkE5St1DnQy4WlPVm5OZZ0Mn7iL4/QHMz3mRSCRlHps3bRYATzkPJStkwsfHxqR41WjQSwLA64VCIXG34TExOYlTJ6tSHurhOe9mjxOdHS3YsnkTzKaqRIBe8Dw4towRDsmaKNfhwTFNJoN0R+U8NVodnJ42PPqEAtpX88NdGevSR4BJ6p//+Z/jT/7kT+Re/9znPofPfvazUpy6lD3apZ+ZcgUlAkoErscIKKBdAe03JGhP+gIIzk8jnYwLs0wtNoGzRqsVZttoMMrveCwhmmwyx1abFSaLRYo/KYGhEwxPJoPe3NKCaCQi7jME8y6nU/StlMTQXYbb5pSsUG5DlxraPpLNJkPf0d4hBWvBUAizs9OYnp4SRp4A+8zpYXl/CM7ZgImAnQw9kwR2aSUwIKgmQKa1JOdkMOhgsbHJEjuxpgWwU2JTtZGE6Nn5byYXzc0tGBgYEKadzDqddDxul4xLAF6X7VCvT7acuwJ9vb1V+8tyCSajHnarCWZjlfnnOqmBZ8zI0XPtjFVnR6ew7iyKDQQCiMej53zmGZMt23fj1rsfViwfr8dvmet4Tdw9+uEPf4inn35a+jd8/etfl9qUpex9r+NwKEtTIqBE4BJH4LoG7fl8vkJgUvcuXxjLegenRlaCfP1yfrt8vt4RtdF7RWaSr1tqu3QljYjO74ja6ForeU3dhq9R56q6veTFxIXzO9/ysdF8+RrGh6x0o6Nu+biUNr7eEbU+BtdIacrHP/7xRZsrhaZmEQt6US7kpIERgTTBpV5Hpr2qxaamnN7t1IATJBMYmyxmJFk8yfuK732xKIy2zWYX33K6tvA3x6BchIA6nc0I20zbRhaaUmpDcD82OiY+7nRb6e3pFReZ2dkZKTLN5jKSRJw+daYKeLu7RYZDcM94Ve85jQBw6t2phW9taxHAH0/GYbdbpaMr4xoVP/awaOypiZ+anhbQTs95urnQVYbvtcNmq8p4tDoB3QToZM0pvWH3Vjrh8PHBdetEi87n9HotrGYjsumkPCbvkUp1DsDTopLr4DwYD4J2JjdcJ1l2NoRi7DZu2YF9dz8ssh8eiuXjJf7kv5qGL5dRjsVQHK4mqNfaMTo2hl+89hpGJyfxxS98obrDdC0tgp2X2XfCZruWZq3MVYnADRmBhaD9t3/7t6u9Ycg+LnIQK3A3/WIxVt3ycSnsWXfHa/QaynGpCmiEPVW5XK5CUHixoH25LlAcfymAu1qgfbkEgoFaCWhn4OpuKIsFd7VA+0oSEb6G8VmKmVrJmhYD7bReI2i/ed9ebL63F7rODGzGquWjf2wKIe8sVJWisOunT59GqUggrJObSrzNnS6Mj08I2CQb7m7yQKvTIRKNyWuoH5ekrebgQiBfT/Sq9otVlxUHbQ/ZITUShlqtFd93ym/8NV94brFzjQSy1KeTMScYpmXi0NAQert7BbDTtpFuLATPZKtpyUjpy8TEJMxmEzZs2CBjBIJ+6AxVSQ794AnMuZNQ74Y6P++tdqqFWmJP+Q+tJwcHBoR112m14jlP8E22n0WzBCJMapgAMElhN1e61BCj67W0d0zLegjEjUaT7Ebwb2L94HrRuDOJonSI5zEOgYAfqWRS6gTaOjqxact27LlNaa50Q34LsVD55Enk//qvr8nly99QNIpQLIaNa9Ys+V1wtS1Qvub37YPmnnug7++/2qanzEeJgBKBBRFYCNp/67d+S6S7S4H21cBYy3VEXQkJvixoVywfL7zfFZ/2uk97EN6pMZHHMCljkScTVQJbHsxKyV5PTk4KwO5obxcJTKkCcTuh3SO15ATxBLOUs4SCwXONhExms1g7nj5zRqQnnpYm6Vw6PDQijY26uth0RSXs9PzcPEbOngUbMLW1twpgTyYTIm1JxhNwO11oo/e7wyl/mAT56XRKNO1MLrIZMvwxaeTCAtFSqYgSqjsYw0NDAvhZiEpnFu4eUPpDEB0MhJAvFKSb6dj4OAI+P3p7eyVrp96eoJtzZnyYAHjcbrn24SNHRP7DXQQWkyYTMWjUKtHrM6NnQkMfee4ArFu3TpowJVNJkdQwVtS0E/BTb8/59vT1Yd9td6F//S7Rt/NQmPYb6LuKCeLzzwOPPnoDLfrqWCo/7Qqf+hRUv/mb0O/adXVMSpmFEgElAg0jcF3LYxTQroD2Ru4x4ek5+GempCMqiy6pBSfoJrtO8B4OhZBKp8TRZcuWLWhvaxfGuqJS48jRY9DqtMJKt7W2CfCNRaPYv38/CNbJzBO4koFnJ9HhkWFo9JqqhCZfgMvpEdtEMt5nzpwR1nxwcBAtLU04efI4jCZ2UuxCLBKD3+sT6ziCYRakEkCzyI1JAxMKgt6+vjXCzlvMZgRCgSoY1qgkgTh2/LgAe4+b12SBrU4sKgn+2QmVQJsyHwL0+dk5HDz4huwQcDfAZrVJ0yWCc16fSQjHpMznlZdfxsDAWimMzWXSUpBLac7ExIScx4RHdlEKBUl46l7tZAQsFjP8QWr2E2I1qdMb0NbRg5tuV5j2G/K7SgHtV+xtV0D7FQu9cmElAu8oAgpoVwpRL7hxbgTLx7nhMeQSUaBMv3KVsN9j46NiR2i32QRg046RwDsWi4tGvam5GXaHE8lUBqdOnxbg3NPbK7/5utnZWWl0RABMiQllJGTpJ6cmUKqUpZC1WKzgzOkhtLa2Y3p6Vhq0sDp00+aNomXv6upAT29nDQxnpKmS21VtxER2nNtL9FenHIbAm/p4Nlyi3IXgn02c+BxtH+nlTqacmnwWxWazeUxOTgkI7+vrlw6rwn7nstWOpzYbZqamBXhzHSw4ZVGd2+MRnX44EpHEhkw5i00H1g3AZrEIaGfSwMfqMhjeVPUGNCxupasNdyaYQPAnFo9yo0GYe16rs6sPD33g4zAYTQrT/o4+yq/hkxTQfsXePAW0X7HQKxdWIvCOIqCAdgW035CgPT4XwMzYCCJBvxQ/kr1mt1PqyCndIAgnmKckJhIOCwClvERvNMFksdW8x+OiVydwp1yEAJQOK1X5Rx4ej1uY6UQygUKpIAx1IpEWK8fpyVmMjo5LsS616g6nHX19vejt7YTDYYNOr5FitvHRMemwWm+axSZJTCj8fp8kB9wl4MGGTXy90WSC0ahHGRWkU2nkC3lxjiHTbrXa5N9sBLN3z02wOxxyfRalkkm3WS3yb4JzOmHQwvLWW2+tauO1Wlkf5TzpTEZ2ItjEibIYo14n0hk+R+0718yDCQZrBfj/dL/hXLkOut9k81l5nDsWlCSpNAY88fHPKM2V3tHH+DV+0gLQnqHDEQD25a0fFE1ZeX+LqOztH6w2qfb5Bapp4eoeLPHmnPnDUmqW1V+MSzu15gTUUhvzDqdaH4NrVjcYQwHt7zC4ymlKBK5QBBTQroD2GxK0F8IJTAydxvzcjLiw9HT3wGQ2CXhlIyMyxgSgZKWpV+f/E3SXKip09fRK51O6RlC3TceVzo4OeT1dWuhnTsBKlppSELLsdINhASvdaGZn5/HzF17GxPiUANhNmzZh2/at2LBhEMViTkC32+OERqXC8Jkh0YET7BK8N7e0oru7C8FAENFYtObQw06tRWnKpFapxUeexZ/lcgWVShnDwyPiENPe3iHNjQ4dfFMKRKld52sI+AnY2cW17kwzPTWNAwcOSEKyfnBQnGhYaOsPBIThp6yFccmkU7CYjGhrbUUkEhYv9s7ODrhcbpk3HXxYgMqdCrrX8DHGlAkSAbvRZJSkyWi24z2PPCkSJB6Kpv0KfSNcicsuAO3HAYwCyAOgsz/BJwE3vU36AKx5B3MkmJ6pAeB3cv5Sl/QBmAQQrc2VAN4JgFUr3e9grjwlDCAGQFMb550M4wfgrcWMCc9iwF0B7e8ksso5SgSuXAQU0L4C0M63ZzG7QYIX/pCtpIa5kcsMARyPRg4p9THInHKMxcapO7rU59LoNXVGdik7R8oYyHpyzosdZJXrNpaN1rSco8tK1sRrE9ARyNUb8SycT91Sk/No5NBTvxbXXJ8vWWE2Nmqkac8GokhFgkjGoqJdd9jswhxTEsNOotSKs2iTshQ6yAhbTtCZL2Hzlq3SbGl8bByTkxNyDxCItra2IJ5ICONMkLpx4waRqtCFJZ3NIRgOy1i/eOVV7N//BqKROJo8Htx00148+eEnkC/kMDc3A7vdIs4wBNwBr19kNxyPWnH6pVPqQknM/PycOLHQgYWMPxk17hIQBLPLKBMKuriwm2m5Ur3/dHo98rkCDEaDeLSzaRMTjc6OdnGAoXtNIV+Uc44cOSZWmFu3bsW2rVvl/IAU2+pgNhvlvHQqCbUK0KrV0iwJFRVa21olQeD9RckO7zfeL7wW/01gT809Y0wJESU+A4ObcNMd9yk+7Vfuu+DKXXkBaP8WgCM1tnpTDQjPA5gFsAXAx2uMeQoAfwhsLTVmO1kD5tzr4eME0KEaYD1Ve83NtTEJipkYME0kqOXfD19rB8Dz+anN8autxQCOzdecb4zI518HcLg2hhtAoHbeBgAPAuCnLJOG+vmcK5l4Amaez10A/hQAuGrzfxPA6dq13lObd30HgnOpz5HnnP/DMZkwEKBzXi8DuBfA5to1F+5SKKD9yt32ypWVCLyTCCwE7V/+8pelB0ojrLZaGKtu+fhOsad8hopjnP7cbvzC9avKpBEbHHUQzN+NAC5PXQqc1kH7cgD3coL2+nyXArgrAe11G8trHbR/+MMfxt6bd19g+Rib9sKgKkNVLgp7zEZFTrdLADzjw0Qim8uJXp1SF4JldiGNxlIYXL8JNrtNWOm52RkpCCX4DIeCxOfo6+9Df3+/dBcli68zGKHRGZDOFjAyPIJvfOPrGBsbh81ixa233oK733UXNGo1komEgGFyiyXpTGoE5TCzM/MC0jmXSCQqTZho70igHgh4MTU1AYNRj/b2VnmNQW9EJpuXdanVGnHC4Vomp6fg9fmwZ+9e6HU6SdziiaRYRvp9XuzcvhlWiwX5fBGT42TaD8LrDcBmpXSnDxs2rMfg+nXo7GzHseNHoNGo4HY5USmVRHLDv4N4LC7SGsawra0De/bsqbryFMuS3LI+gF1f1w70w2QySsKjUmvgbm7Ffe97XPzxeVxWpp0TLBdRKZ0vyHgnH6fKOSuLgAoqjR5QayWhxSKgnSzxNgB31AYk6P1KDYT/59pjJwHwh3IXvpasNsE+QXVHDdgShP8QwJ0AIjUwTuCfAPBajYkmI76jNs4/167ZDmAIAMHzh2sA+2ANPN90nkSHYP2lGjD/9fMShe/WmPcP1uZBAM65EUxvB0BAz4SBj3EuBOQE+3cB4LV/8NY8fgqg6a1k5TO1x+hizzkReHMOnDfPIZvO32TnGad31RKIZ966DhMgvvaztZgslNoooH1ld6zyKiUCV0sEFgPtbLx4pUF73fJxKTy9LGgvFouVRh7tfAPqoHuppj3LeaPXwb/4XvMLaJGDAJCvW4ppr3tgNhqjPlcO34iNXy7JqK+ZLDSZ20ZM++WKC+fDLJCSFMpELiZBWJgFUs5y4sQJPPnkk4s2VypFkygk46Jpn56eFvlLc0uzuL/Qf522idRuU2bCjp1ksIvFMiwWG4olVItOczkpLiWwJuAOhYPymwCe4JnZLy0Ri2Vqza3wB8N44YUXMHJ2GE6HA1s2b0ZPdzeMBj0Mep2A3fm5WQGztG+kY43D7sTc3Bwi4Yho2Xt7+8RX3WQ2imaeUhp2FyVw7+ntknXksvS9N8Pl9ghjLtIak0l2AdhYyel2IxgIwOWho4xRXFxCwQBsFpPMpbm5FVaLHQF/RNj2TDonINzT5MGuXTvkOuQJDWysZKW1ZQ6nTp6UcaQ5kqTKKhmbuxVVa8uYJMeUzdDKkkkPx+C4yVQaBrMVD33go1ekELWS8KJ49qfI7/8roETeUjkuZQRU5ibot30Cmo3vhcrsXhS0n62BzN21ifD/3wBAJ/En3gKmP68BWEpdyGAHa2CVAJhSFYL4AQAnADwP4OG3ziPTTpabTPvf1sYnKCaDT/BKw8m/APAYgLa3gP7PABD48rE4gEMAWt9isMl814+v18D5rQBuqT3I27/OoPPfTA4I/jlX3l0E2XsBrAfw1RrLvrM2hx+/tZ4vMmmtXY/zez+An9SuQ9af3zJMIH6tBvifrQF2Muo8j9e+HQBlO5z/Q7WkhVKjhRIZBbRfyjtdGVuJwOpHYCFo/+IXvyhS10bHamGs5TDqcuoLzo/Yk7izXve2cM7CtDcynK8DXF5oOaZ9OZC8HCu9HGjnXMhCEvg3SiDOB+3LdQbleEsx7SsB7UtthdRjt1Rc6rKWuuRnuRuK8phGx3IdURe7FsEr5TGNmPaJ46fhmxxHMV9NqEbHRqXolN0/xbLRoBd2muOQZWfTIH7l2e0uFIoleL3zwiATnJPJDgaDSKWS4k9OtppFn4ViQdxjWtvaMDPnxaHDR8QtxmazSFdRFp5WfdbTUAnjrMLpUyel0yg7p67tX1P1hi+WpKFSOBwRdxuL2SJacHq6e9wuqNQV0ZOrNRA5SjzKTqVGtLa2Yt47j0Q8IQCdc+WaojEKAwCX2yVyGV7P5/MKaKeunXr9SlkNnc4Ii9kGl8sjTDqTBzZ3GiBLbjaguckDk9EguwK5bEYSAiYLOq1O7mMmO4xNKBRBMpmSxlV0kGHgqGdnYyb60TOZoKb94Q9dIfeYwgzKie+hHPgDoJJd/U9ZZcRfjoC2E2rXF6F2fBjQNi0K2uvymLVvgeijNRacEg86iRN4/lENmBKY824mA819EgLu7wHYCmDjW8z1CwAoWVkH4NUaI06m/Y/f0s1/osZgU0NPIH1PTU5CSQ7lKgT8cwA+VtPYEyzX51Bf0J/VQPR7AQwueJ8J2CnrYcsost28Lsc9VlvTpwF8szYHJgLcCfidt3YK/l8AvAvP1ObO3YY/BdALgHNjkvJi7d8ttWSEDPrjteuRpedaeC2y9R+pJTAsjFXkMcofoxKBazsCjZj25TDWUsTochirjvkuBnuuCLQrPu0Xvo1Kc6Vqc6Wpk8PwTo6hXMgJKGfBpKepSdhhh5MWhR4Bnv5gUIBldSeFuu0cTBarWDJKt1GDUfzP2dyIrHY+lxdgKjaQ5bLIWui/+PqBAxgdHxfZDJn07q5O8TKnLCYRjyMej4lWnK4slFOxqJTJAxM+JhJmExODEM6eHZVdEo7vdrtgd9ig1ahEc0++kGw3mzUVcgVh6wmIae1otlpgsVpF7sVGR/SPb21pRZm6+WBArmOzmREJhYXJp8tNpaxCe1sX1q5dJ+OeOX0aPr8Xu3fvhMGoqxbZMpmplKQQlc40TNLoBiNJqEaDcqmMaDQu16V2nSA+nUqJpp2afSYb6UwWPX0DePCxj1wRpr1aokhhxJcWeJZc2x/uV+/sO9+Cpb/3Fix9sioAWUQeM1IDswS6ZMjJLL+79sN36zdrAJ2glWCdgJf6dQLhb9TOJff0Sg20EuiTxeZBxvv/qoF2AnoCdp67ryYzYUHpdE2+wj0lym8ogyFDTwBN+Ur9ICDnuffVAH39cSYSnBflOf/PWzsB/0ctiSCQ51q+9tZf63+oSXeYULyvliAQYJPZJ+BmMS716Xvekr18uTZvvpZSGsaAc+P6OX+y6GTkKZPh2HfXkhvuSHwSACO+WAWTwrRfvX8lysyUCCwWAaUQdQWFqMsx7RdbiMo3ZiVM+0r06qtViLrc7gGfX45p55oI4pbKzlarSILXejuFqMm5AAKz04hFQiLXiMXj0Bv0yGSysNpsaGltEdacrizBYKAKREsl0ZNTJrNp00a4Xe5qcafOIFr4gD8o4JkOLmTaBVh73Dh85CgOHX4TdqcDDz/8kBRwUoZCUK7VaKUx09zcLLLZjBTkkkkngK+UKxg5yw6qTejo6IQKKrGLZKFrU3OTSGroj05P9kQiJsmHRqUWZ5lsOoP29jbxamdSQWaeFaNyr+p1MBlNUgRLX3daPFLSQ9ac70c6lUEkEkcwGEaxUJbmTdx+Y1Jy4sRxDA4OCMtPzX4o6Ec+m0Vfbw/0BoPsWtBqkuMQoMxMz0hDKWr7bTZ2kbVLvE2WKkPPnQHGeOv23bjrgcegvxKadgW0X+Zvx+VBO8Entd+UeVCnTaaZwJR6bRaJ/tsam0xgLsCzpv9+oCYJIVjm3hjB/O/WflMqcj5or6UMoiknC015C+/ZH9WKQKkZJ0h/rsbkE/xy/POtHMlqj9eYbD5HxptzoZSGkhrKW54G8KkaqOf4B2oM+x+8xcD/a+1cSljI6nNOBO1cEyVBXDNZeq6B8yGbzzE4Nv/N6xHAE9yT7adM6L+eB9rJyLNwlwBfAe2X+TZXLqdE4BJEQAHtCmi/4La6EZorpbwhTI0MY252SjTflKv4gwGxQCRINpqNGDl7Vgo+6SYzMzMrDDVB+oEDbwj7vX3HDtGdE6SGwhF5jKwyQSl1W2SWCZK//4PvI5PLYu9Ne7Hv1lswOzsnIJYdTOlYQx08wTXdXsjgE+xzK4sJT93akSDb6XSLxn56aqoK+LU1tyF1NemjPzzZbzNBuk6PSrmEn73wguwa0NnGYrVAo9aIDp8JTrVQtuq44/V5Zc5dXSznUwlg93r9GD07IYnEunXrRK8+NjaKuflZ3H77rTAY9Aj4fQgG/DDw3O4ukcQQsKvF7UcrEiUmKdSwMR6MH6/f1tosuxqMKV15unvXYMe+e+V8HqtdiMo51RPRC+Vwv8y053Oi4IGOec4l+NB9O0NyHrk8oNNS8rayM4sFIJ+H1F7UD40WoH0+x3knR5EbKiqA49At6OKOlYN2FpDyIPikNp0sN1ltMtx1dpuMNrXcPAjqyTyzEJRFqgTiBMwsbP2XGuCmfvxPamw9gfBE7Xky2qy0+KsaYCZYZmHov68VmH6uliicv3beOQT5TDI+WnNoIcv+/Rrwppb+H2tSlro8hrKbsRpA5+so8VkI2nnfsXiVQJs7DJThMImhPIhJASVDtL+kjIbzXwy0M7mgPOj+2vW5Y6DIYy7uzlXOViJwpSOggHYFtN+QoD3tj2Bi+AyKuQw6OjuEvQqHwrA77AKYWYRKPTiBc2t7uxSJ0iWGDYkoT6G+m11FqT1PJJICNlta2/DmwTcxNz8nDYk2btiEkydP4dkfPQub3YLtO7YJsCdjv3bNGvgDftGq0xbSbrMLiKe+nLISXpc+6LRHZCLB/+fzBL0sgmUTJ7L4AnwTSTkvnojDYjbBZXfKb/qqcx1k43lQc09Lx82bN4snPRs0sRCUOyEsvLVYbQLQCbYjkRjOnh0T+0dq6alHZ6LA5OCnP/0JOjrasX37Ngys7Uc+l8Frr74qcWtvb5c5Sg0GpQVGIw4dOoTuFsl5HgAAIABJREFU7m4pzKXE5+VXXobL6cC+fbfImKVyBR3dfVi//Va5zqUA7dTkS61Ac7PIhn75+GXQfuI1IFcE1u8DrO8Q5K7KB3sFoPpo/yFgzVqgtRnQrCCLGB8Cjp8AJlhhyUMNtHQC27cD6/oB7TsA3aMngLIB8HQCbvoVXtTx9kE7JSF/WZOtfKjGYP99rQCTuQn13r9Sk4Hwvvvv5+nGWfRJIE8XGVbOkBGnbISuLxyXjxEQ0yWGKSMBPZl6AnZq43+75i5DJxj+//kHGXHq6ZlUUPbCu5ePUfvO81lsyreBha/Ut/PtozyHxbQMI9ewGGin7IUMP3X4lPzwLeM1yOpzjmTw6VbDdVE+tBho5y4EmXwy+39Yu041Jf7fhyKPuagbWTlZicBlj4AC2hXQfkOC9unTZ3H25HGUi3nQLilfLAoopsaboJkFmiw+pbc4ZSeUvxD0UafucLqESaaMhlIWPiZWjIGQFHESBLMgk+D10KE3EQmH0L+mF61tLQiFQ6KFp7abchKCYMpwmpqbJWnI53Jyns1uF/BcLgNWC5lxzbnHY9GIuLFQ9kLmnV1cWTCbLxTR5HHL+BkC9GxGkoF0OiXuN/xNKQ4bPXV3dQnzTlBNhr1ULkq3V9pM8vqUtMzP+5DN5iVp4G7C9MyMdDidmpxEW3sbdu7YjoG1awRITk9Nynn8IZPNGNSLoWdmZ2G1mMVlh+w+bSfZcZZx565CBSrojBbcce+jl0wew0Lhf/qnf8Jzzz0nXV7f9773iY1l1dHpl0H7t/4LEMsCj/5boK3qQHllDoL2HPDaQWBg3cpB+0++BxwcBjRNwK6eqpxi+jTgLwH924DH73n7XUXPHq+C9iaCdlqwXNSxNGgnK042mZchGOUhUqsayCagJYtMOQklMDz4LpKFJyglwOVzLNjkYwTlfB2BODcr6MBCNpz/T8DPvIwMO8clqCZrz+vz2pwDZSp8nkB5saUT+FOGwzF5bc6VPuo8n8Cc1+Z8yIrzeT5Gdxr+mw4vnDu19XwdAThBPNdBC0fq67kGzqtu6ch/83lGkedQPsQ1cAzOm9fitRkjrpFj0HWH11HcYy7qxlVOViJwxSOggHYFtN+QoD067cPsxKg0V5LiyXJZQCwZYvqyE7zTrpDAOhqla0sWhVJJwCwfr8pLijBbzHC7PYjHE1LAabfZRAZCOcb8vBc/+tGPpFHSzh1b0dbeglQ6LddgN1OtRgeNll7VkASA3VIJvtn51GS2oFyqiAsMWXtKU/QGatGNmJ2bxZnTZ0Rn73S6YLc5kKckRa2Gx1PVupdLedGMpxJJ0cAzMSCbTntGylpYxMpCUDY4olMpC2FpC8liXJfTBY1GJzsIfn9Qim3pYDM1NYXjJ44jFAxJ8tHf14c1/X1wu+ySKHAXgUW4jFUulxGwPz4+hnKlgq7OarMlrpsSICYkmXS16ZjRZIbd1Yzb732kahl5CeQx9NT/7ne/i6eeekrkOtu2bcPNN9+Mffv2YcMG2nbSZ6NaiPr0HwLhDPD47wOqMWAsD2TiQDHHuQJdzcDkDFAxABvWA33dQDoGHD4IxNNArgx09gJbtwIWHTA1BAyNA6liVZ6iLwG33AtocsDIEDA5DWiNQNcgMNgLmOuiaUpj0sB3nwF276myuHNT1fHjUUBjBTZvAvq6fhmM/eDvgGNzQPtO4H3bq1Kf2ePAd14DKm7gP/4GkI8DBw8B4ShgcgLda4ANvcCrPwY61gOdPUApBcyMAyUn4D8FGD1A17oqID18oBojnQXo7wfaPcDpo0Dvliqo57qCUeDm2wBtBjgwBLS3AgOyybE0aL/i34o30AQUpv0GerOVpV4XEbiuQftSlo9vp7nSUl1K6+MsZW24nOVj3bKw7vW+VEfU+lyW65p6OZorLVeISq34UmviX9ByHqIr7YjKa53/HtDWkj7t7Ih60y17LmiulJwPITQ/i0Q8KuCbmmsCdwJbAmtaK1rtNgHMlKlQeqLTG0SuEo3FUaELSzIpYJuMLZsH8VyOQyDOQlA2UPqHb/0Ddu/Zib17dqGnh+y2Va5HIM0EgKwcQW0ylRJWm/Nm0SgTg1y2AL3eJECcnvDJZFwA8czMNM6cOSM2ig6HC60t7eJsw0ZKBM12uxVNTS6xZGTzJ3q8UyJTlcmU0dHWJj7vdKqhMw4ZebrCcG49Pb0CvrlTkMsVxOqRSQhtHLnTQLadBakieenqkgLUJrdTrCApraE7Tj6fE41+KBQUrbzVasHatWslOWDBLYtRCSQp6+Fvu8OJjq4+7L3j/kU7onboB9ChH4RVw36R7/zgLsEPfvADPPPMM3Jfsl6BoP2uuwaxb18Aa9b8JdTq/DnQ/ugXgLl/AX4UA7pIs8aBSAToHATMWmBiHNi2F9i1HYjOAC8cAGwWIBIEjC5g203A1nbgO98DsiWADYiD88DZIeDf/Skw/iYwMwfkqJ9n4pQDHnwY6G4D9NW3Cukk8BdfA+57D5CeBw6/AWg6AJcOGJ8Edt4G3LIP8Jy3I0DQfnAccG8A7ttY1bZHpoBXhgFDM/AbjwKvPAfMJ8XYCOUSYLQC734A+NevAe17ga17AFUE+Pm/Al13AN4DgLUD6KAHow945RgTTSCfAZr5eBcw9CLQexcw0AT87BngxATw6d8B7H7gu0eAHVuBOygoXwy0//jHwGM0bFSOyxkBAe2/8itQff7z0O+iYl45lAgoEbiaI7AQtH/pS1+SXetL3VxpKZ/2Og5m3BphTz63bHOlUqkkzZUaebWvxAy+PtFGb+JKGhERcPF11B83OpZzY+F5K2n0VH/NUo4tdZ/2Rv709TUtB8o5p0Y3Cp9byZoIYOvNlRaLzUrmUr/W+Wuu+7R/5CMfWRS0zw2NI+Sdh6pSOmfRGIlGEI6EBbATSNNnvbOrC7lsVkA7HWHWDqzD8eOnpHiVGnG+px2dnSIrofc4wTgtG4uFgjDn3/nud7B3705s37ZFdODUcDNRIavNAsxsLo9EMomzo6PiQsM1UDfPJkQqaJBIZgWcT4yPSxEogTC91ikvSaUzwoBrNHqoVXTp0UrSYLdbpAHSls0bReJDyQ2bObFItVIuCqgnkI5GwmI3yfnSetFsMYm3u9tNrXx1fkNDw/Iec1wV1PJHRz/2QwcPYePGjcK0W2tNmaj537x5E+x2m+j6z9acbwyGqh6eayOjzzHCoSg8nhYB+lqdHp6WNuy7+72LMu3lgBFlvxlIL+Z/sfKPV743tPb86U/JqkNqE2jJecstffjVX23He97zQ2i1xXOg/eF/A4x9C/hhDPjERwBrCHjxJ0BqPfCFJ4DvPQVo24B124GSFxgvAzdtAOaPAodGgJwb+NAW4E9/CHz0A8C2DuCFZ4C/+B/AU38HPP1nQOc64F72uo8CX/tT4P1fAPZsBzzUdJSBVAz4P/8YeP8HgOQYcPQIsPYR4JG9wN/9F6DSC+y9B9hGbUftIGh/4RCQtwO7uoCgD5j1An1bgDvvAlp1wBd+E/jQbwC7tgCTR4ADrwG3fwpIHwSCJmD9FsBRAP7+b4GP/Q5w5AeAphkwO4DZ/UBqAHhgNzB3GDjrA1TNQG8K8LcAG13A689XE4eHPge0TQFDGmD3TmCPmJkvYNpzOeDAAeBL3OlQjssZAYL20kMPAY8/Dt0G9mlVDiUCSgSu5ggsBO2/+7u/K6C90VHHWJTkNiJ7l2ucVMefK2n+uRz2JJZo1NhTpfi0X/g2Kj7tVZ/2lDeMbCIOjbqaTPGH7PDE5ASKxZK4uhBIkyEmI2swGUUzTnAcDEZFxkLwSeab9oz8o/E0uTE+NibMPK0fJycmMDwyhN27dmJw3VoBynw9Pd3JZpO5L0Ml4JjuM/NeL3p7e4XZppY+my0gFsvgxRdfwvDwkLDivOEJql0upwD7XK6IuTkvwqGIuMtQo10s5VEoZkVm43TYsX79Oum86nY5RVve3OyWsai152toHykJXKWMTCYlbD9jwD8sAvrh4RFhxwnouaNw6tRpvPzyK1LQyrX19XYLcCeDTclN/5p+uRZ15FxvKByQ7JtsPHXt3F0wm6xYu2adJEhT0zPQ6I148P30aa8mtqvtHsMx9+/fj6effhr80ONBR5zHHnsMjz++D7t3U8n8y/IYgvbxfwROdgIPvQuwzABHDwDpzcAH7gKe/yug0ARsvhfosgBHDwKjk8DZY0AoB3jWAHd2Aa9rgPffBmztBo68Cvx//zfwa38I/Lu/AAxqYNs6IJMEhg8C938OeOBdQD9bby4E7bPAxBhw+8eAjS3A9/4HkHADm28B9tLT7zzQfngKaN4CvHst8NL3q77jd94N3LkNoD79g18E7tkNtLiAqB9Ip4A9HwLu7gZ+chBobgL6moG/+wHwh38A/PxbQNEFpAvAL/4eMGwCXGYgHwLiRaC5H/jkncA/vgmsMQGlLHA2AaTMQNcMsO5BYPsOoEs2SxaA9qv5G1KZmxIBJQJKBK6iCFzX8hgFtCugnfKYvTfvvkAeU45nkY6FkcukBESyoJQOMRHRXNsFsL62/3WRhWzZugVOF3XeWpjNLElTi76b4LYuAfF4PGhpoZNMQsAv3V1+/uLPBcDetHsXWlo8UghK55fpmVmsWzcoBa7Uc7Njqk5vFA04E4VMNiNSmaNHTmDozBjyhTyamjzCChO00/2ETiz0i6cV5dDQCKanZmEwmER6k84kUSoXpPMqNffUP2g0arQ0NWPDhkGsH1wHq9WMgN8LvU6Drs5OSTwCAZ+AdGbkZKG5BiYnmVoXVrrDUOd+4MBBHD1yFPe8+x4B7Q6bRXT01I0fP35U1kVtP1l+g9Egcp5UKiGAne4t3KVw2N1ob+8U0B4IBqE3WXHvQx+8ZIWo3M35m7/5G/zZn/2ZJDaPP/447rrrLpHzOJ208qRXx+Kg/fRa4L23AebJxUG7Zx0QOQ0cSwF37AZUc8CZiarN4N29wEtF4P23A1t7gcMvA09/BfjcV4D/9L+A3ZuBR++uSlTSCaC5B/C4ABMrDReC9rmqJOfOjwLrm5cG7acCQN8+4LHtQMwP/LevAvb+KquvCQGf/E/Av/91YEMfQDtHFjw72wCXHviHbwNpH9DVCcxYgU8/BDz/t0DBVdXTn3gWuPPXgV4XoKtU3VIMJsCjA/7z1wFHDtiwEUgZgH9+HmhTAx/9LLBtC2ATvb4C2q8iDKBMRYmAEoFrKAIKaFcKUS+4XW8En3ZNtoREOIB4NIJ8sQCL2YpEIi6NfugeQxeYsbExAeEGvUFAu9PlrHbsVKnETYUAmcA9GouJmwy7j3L7qLmpSfTf3/72t/GeB9+DPbt3wmG3IJWMw+f3iwc63WY6u7rR0dkFk5lyFbsUlh47fhzDIyPw+fyIhKPwe31io3jbbbehta0dU1PTIjPJ5QuIxhJix0gnmXQ6I5IbFqSykLZYKgjrrZKmSUZkMxnR4bvcLmHBKZ0pFrKwWQxY09eLjrZWxGKRaoMmrVaANWU5lO/Q4YVNj7g2zvulF1/Cm4eP4IEH7seWTRuQTsbh93mxedP/z957Rsd1nmmCT+WcUQk5kEgMYBBFipQokgqWZCvZskK37Z7u3nZ753jWPsfh7+zu2Z0/O9szPWe212fdLQe5z7Tttq1gWZZlRarFIJISCRAgckYBqELlHPe8b+FKFImqgkRQFonv2jykgFv3ft9zb1U933uf93l6MT8/x2RfikV2upxIxONc2aeGWzoW2WRqtXoOsqKnDOTUY7bWYf+da2va9zTfgb0th+GxkIf8J9umpqZw8uRJtu3ctWsXOjs7GdeyZO2j7jFSI6pUaR/aCjxwENBPrU3atR5g6iQQ8gL37AWWLgDnxwC5G/izQ8B/fwE4difQ4QLOvAn8/H8A//ePgWeeBhz1wKE7AH0JeOsN4PbPA+3NgJHI7VqkfQo4/FRt0j60AnTcDjy2Fyjmgdd+DfzbEOBoA+4/APzv/ytw7EtAXzeQWAZmZoG99wItduC154C33gJkNuCRvwR2NwMv/GOZtOttwMJpINUCHN0DxBaASAZwdQA7GoH/6z8B037gyD1Aowv4wX8FZG7gu98CdnYDKrYvEaT9k93F4lUCAYHAZkdAkHZB2jclac9FEggtLyKVJI91FUtViNSSXpwaLZeX/JDJiZyn2Ouc5COkWSetu7fBw9V40pUTyScym89Rc2mUj2UymjA7O4ufPvMMvva1v8CO7T3QaZVIJuPc5Era85MnT8Ht9qK1vQMajR6pZIa17QMDFzE+MYlwKMTuL6QP37N7F3bs6ONznThxCotLywisBBFPJJno07hIVmIxW1AoFZHJkY1kgXsgZKUidBotk3oi01TZVqmV2NrRCledFXaLAY1eF/q293JSqkxRXhBQxZ0aUeUKJdtRKpQqPiZJf3734kvovziA228/hK4tHcil4ggFA2hqbCr3BKRIMqRmNx5KfE1n0shls2WtP9lbOurQ0NDEbju08KFGVIfTg3133L1mI+pGkHafz8f9BvQUgSRIH90+Stqf/UG5KfT2x4D5V4CpJuDQTkCzAIwOApl24Mhu4NQvgbwVMHiBwAgwlQRa68uSkYVwuenzqbuAXz0PqA2AQQeM9wNvkK79WWD0JOCPACpj2cJvaha45wtlNxjdquF3KgH88BngziNAMgAsLgC7iFzbgDefAxIWoH0b0HuZpv34S8BUFGjoA46typQD08CLrwDBDPDQw8CFV4Ckjp4wAVlyvCkAd94PeC3A5HvAK/8GRJXAv/8bwKQC3noWyJsBZyOQWwDenQDqXWVXHY2prOvvrgee/wlwfgnYdwjocgHPPQMk6oGvPAq0N0pWk4K0b3biIeYvEBAIfDIEBGkXpH1TkvaIzw//4jw3opJtIklTqDpMlfXR0THMTM+wZpyq7tTsSdrsdDYNhUqJru5OlqvkcgUm7CQbIYKs0xrYwYWOcfr0afzLv/wc3/zmN9He1gylUoZcNsUONVRVP3XqXdbIOxxOltwsLCxhadnPenGqQFO1myrYu3f3cWWYxnZxcAhnzpxlK0ki1lShpsWDzW6Ho87BzaaRWAzJVBoF0vyQnSI1fSiVHJK0EgyzFIVcZNQqOZobPHBY9HA7LDh08FZuFiUXmxLZvEDGRJ+sJ8kGkhYFhBE1oT7zs3/mpwo7tm9HS1M99GoFdGoVS2nm5ucYi3pvPZpbmtkKMxDws3SGFgyEDbnL9PXtZvccGWTceGt3enHgOlbaq388fpS0D58tk9imHiA2AUTMQKMbUMaAoL+s7W7xAAtDZe9ykwsoJYEzZ8r/3eAGZEoglQf62spBRwtkyK0A/HPAmT8A/9tPAIsGmBkHpqeBnBxo7wFavXTNVkdbAijd9NwFoKUVyCXJcQfwdJRfOz0C5DSAzQXUXRZ4NDMGhDOA2QO0kik5bUVgdAjwB4HmbYBTB1zqB3x+QG0CWjqA9oYyqU6FgckFIF4A9u0o/2x6GCiqAZsb0BSB8UvA1AKgtQCtbUDbKiGfvwTMxwGnF3AZgKlhIGMBulrKzjrlTZD2T/Z1LV4lEBAIbHYEBGkXpH1TkvaEP4Rl3xzyuQyHFxEpJukH/R2JRLG87GcfcUroJLcXkgxRw2ZXbzci0bK3O/mXk/sJ6eFJlkJBRqR3n52dwxtvvIHf/e5FfO9734fH44RWo4RGUw4dorTR+flFJrRULU+mMpDLVBgbn2CNOoUNkaacHGgOHTzARP/i4ABbWAYpnElJLjEabgxta+/A1i1b0djUzAuI8xcuIJnOsE5/ZmYaapWaNevkRLPsX8GCz8cV83w+CwUKMBvU2NLSiIMH9iFfzHEzLDXVut0eluhQhb2+sZElP1R1Hx4ZwX/9+/+Gffv2YcuWLTBolChS06tKyU8CSFK0srLCjbK7+vpYrz8+Ps7HIk94kqPQosPpdLNNJT0d8NbXw+lpwM59d7CTDG3XoxG18of9R0n7Rn0p5FKAfwL44XPArbcCXhNw6RJwxgf8x/8FMF1zsuhGjfTTPo4g7Z824uJ8AgGBwM2BgCDtgrRvTtIeCKP/vTMIrvjh9Xg5UIhqilQJJgkFVbCnp2eYRFtW7QrVKhXcXhfCsQj7t3PjZy7Pr1n2L8NoMDEpJ6vHEydO4rXXXsPX/+brMFuMcLsdaGqsZ3vJYCiMbIa05xSIRLIbLevT//Ef/wnZbB7FEtg9hhYQDfX17KHu9y9zM6feoMWB/fvgsNt54dBIuvj6RgxfGoXL6WKvdU99PbR6PUZHRnDixAn45hdgNJmh1RkQjsaxEgojFFpBIUdkWw6n3YKOtkb2mdfrdHA66+B0kle7jptQKWCKKu0kZRkauoR/+Icf4P/8T/8HtnR0IJ2MYXlxFpFQcNVPPs14UBMqeb2Thz1V3smznkKNdDpKXNWzD308nkIinmC3nN6du3D4nof4XDcLaS8VgVwaOHsCGJ4qO694G4E9+8oBTZQkuzk3Qdo353UXsxYICASuFYGbmrRLPu2VQJI83KuZwa/HG52OI4UIrXWuWuFK9JrLg4jWOobkV06/q+aDWct7no4j+bRX8sqUjPKrzWkjcKG51ApXon3WM6crrwFJNagy/cQTT6zp037+5FmMXboIhaxUtlnU6bmqTIS9XDEHpqamWTNOMhmqTlMyajKVgEZHfuoKWKwWJpx0fRfmFxCNxlliQk2sZ86cwW9/+yLuu+8+uFx1aGr0sn867UtNrc1NLXQhkUymkUxScFIS/+8PfshpN5SESvp4qt7TgoEIdjQWRp3Din237sH2bd2wWa0sM8mkyLO9iEKeautylqDkikUeI+2jVqpw7uw5jI5PcMiO1e5ENJFk15vA8iLLgywmHTRKGTxuB/uukwuO3WZn2cri0hJX7el602JjZHgYZ8+9h7/9+tfLCxeVjCvtAT/pP8rXk9JkSb9O16C7q5ur7mSPSU8vOFQql4NGrUMqleF7kTDcvXc/7n7wy/z04tMn7RQQfxbAbwDkr/Uz9SOvJ+IeCwOROJAvAnoDYLcDKsWGnuYGO5gVwD0ADgAgNyaxCQQEAgIBgcB6ELiStH/3u9+t6tO+ERxL4mHVsntq8TQ6Bn3fE++knre1NhmR9krBShIJpr+rkfZqAUHSMWifTyMR9XKifC2JqLVIu7SYkRYHa52rVnCSlGQqYVstrUsKV6qVBFtpsXL5uaRjSImolUj72IUhDF/sRyQcZHvCxqYm1NU52SmGjkGuJiSTkSQc1IAaWAnAt7gAnUEHv9/P5JskKlSRJqI+NHhptQKvxdmz5/DP//zPbC3orLNDJiuxJIX05E0tzSwPoXGTLr5QKCEYjOAf/+lHUCppQaBEKp1lzXoskUQ0GoZWq8DevX148MH72ImGZD1LvkWEQ2HISnLW0xeJuMvkmJ6bxcKSj0l7a3MzlhaXMD0zh0AwgiIUUOsM3BAb8PuRTESBYhZKWRGHDx2As87Grio0L4VSAWrgVKpU7E8/NjbGmnqzxYxbbrkFFrMZBp0aGjU17Ma40dWz6siyvLTE+5MVZktrKzRq9WqIU4gddOQyJc+ZtO60QNjWtwcPPvbVsjvPpy6PyQAg4j5fFn+L7TojQF22ZETvBHBtgVnXeaDi8AIBgYBA4DOFQKVE1EqDJNJOxUKS8l4Lx6qViCrx4WtKRC1S51yVTbI2rJQMut7VBVXJK1Wt6RjrqbST9IBIaTViKq1kqoFCY6Gt2j4kXyBtcaUxb6TlI2FbLTVVWgXSDbXWJhHyWtgQfpefS0pEreTT7p9ewMzEGKanJhAKBtHa1oampmZuAqVqNbmecFBRPs92kEQug+EQYvEoV7FJp02EnsgtBSWRDn1qcgrNzS0sgSHS/vTTT+Pb3/o2nE4HFhcXEAgss6OKt95bJsJyBctwDAYTa9x/8IN/5FRUIu7FkowlLZdGRlBCAVu3tOKuuw7j6NHbkUxEkM2kMD4yilQiBavZilJRBqOBmlLrMDU7jQsD55kkNzU0sMtNoSjDkj+EsYlpyOkcKi1yuQxWAssI+BehkpfwxGMPw2o1oc7hYGvIYqGAaCQKrU6LVDKN9957D/39Azh67Ag/UaAFiFJOoqI8HyuVTGL79u3Q6fVYWFjA2OgoY1nfUM/VdvK8pzERaScZkH9phSvzlDRb39yGr/5P/4EbXz990v6Z+kwWgxEICAQEAgIBgcCaCFxJ2r///e9zbkuljTgMfe8SL6m0rYc30j7Xyj3piTtV2StW2kW40tWXSCSilhNRxweGkU8lEIuEuSIsWQ8S2ac0UJLIkPyD1n3U9El67GgsCrPVDJPZhLGxUW6oJDkHBQZRldlktqC9rZ0lNu+/fwE//elP8e1vf5slJ8GgHzMzU5yUSiSYpDVU2fd462E2WTE758Pf/d3fo1RScKU9myn7xQ8MDcHrdePQof3s8NLQ4MJKwIfGBi/mZ2bZXtFqsSERS8LjqmdJSyqXxuIypaQG4HG74F8mxxgt4okMLgwOY2h4FDaHC2qNGsGAH9NT40jGI/jSo5/H3t19UCrJpz7D/u5E3IESS43IjlKpUODxJ56AVqtBPp9DMhFHPBb6IDzJ46YGUxlLYFAqy3wKhRxX3Km5lp6A0AdIJJLgpxk0flooaY1m/Ifv/UfWugvSLr6tBAICAYGAQEAgcDUCN7WmXZB2QdorVdoXJ2YxNTbCsg4i3svklKJQcMookUryufO4vUwyicRT1Z2qzxabme0YSTZCnuUUQERPLJqaW7iSTNVz0seTT/vTP3oa9977ObS2tqBYzCORjDEZpoo7VeidLjfMXLHWIBFP44c//BESiQxkMgUSyRRWVkLIFfIwmfS45+6jTNzJhSYRD6G7qwv5bJqjLFVKNZZ8fpawZPN5mKxmqHVqLFPiqVLFln1KhRqxeAqXRiZw/MRpmCw21pxnM2lEIyEMXhzA3UcP4vMPfA5ajZrDoahpNB7tZUaNAAAgAElEQVSLs2f8qVOn2Llm965dePihh7jSXkIJM9NTTPrVaiWni5JNpFwhZ0zI957wiETC/BSESDs9sSBs6MkCebXTIpKkRVu7t+ELX/rKn0geI74aBAICAYGAQEAg8NlHQJB24R5z1V26kfIYIsLVGmfXo7eS0jUrPZoh4nelPIbIdn9/PyqRdt/4LMtj4rEIk/VMOsPknEgnPcKhKndzUzMTylAwxJXitvZ2mK0mTExNsDQmEAgwcSdiunv3HiaqZXlNGvPzC3jj9Te4kfW22/ajuaUJBoOOek8xMTnB1WyX2w2rzQ7KLY2E4njuuRcxPDIOhaLc6Er2iQYTNcYa8PBDD3KyKoUYabRKdHVuRSGXRTIeZ1lKcCUEi8kCvdEAvcUImVKOUHAFoUAAWrWGJT6JZAbDo5M4814/EqnM6thlUChkGB0egsdlxR23H0RTYwO707S0NHPS629+8yzeO3eWg56OHr0Th247yE8JEok4u9pMTo5jcHAAu3bt5gUP4UkyIOpgnZ2d4UdhhCnhS4modrud50fprnSdPB4vbrn1IPbdcf0SUT/7H8VihAIBgYBAQCAgEKiOgCDtgrRvStIeWwzi/LkzWJibhdlsZgJNNou51TRQWgSQ3pwqw9FIjO0MG5oaODU0FAlxkyYR/XAkjHyugJ6eXiws+JjgE2kPhcMYvDiI2bk5fP6BB9DXtwM6PSWTxjkhNJNNQcvVezu0WgOW/UG8/tpxnDhxBtlskavv0zNTsFiItJvw6CMPo7enG2NjI+zucuste1m6Eo9HEY2EMT05BY/LDbvTAb3FhIKshJWAH3NTU1BQgJHRgmyugImpWQyPTeHSyBgnklqtFjjsNszPTSObieG2A/tw6759aG9rY7I9NjqCF154gRcGO3dsw4ED+9n7nWQy5WZkIBaLYmR0mMk3PWUg2Y1GQ/soOawpFAryYoYwJe95wpQCm0KhEFfgGxqb0NbRhf2H77tuiajii0AgIBAQCAgEBAI3OgKCtAvSvilJezacxLnTJzE+NsqJptRAybKYkowJJklHSDZDlWZK/yStNaWOKtVKFIoFJFNJrihTJZ1IqMvp5ur6/Nw80pkMP12IhKM4efIkdu3uQ1/fTtgdNmSzaShVChSKebb5JOJuMJqRSuXwx1fewNtvn2YLSCLtJG/RaGQw6PV48Atf4GMs+XwwmYzYu2cPJ53SIiAcDmJudoY93fUGPfLyEhLpFGLRCGLhMAqZLEtoUqksZuZ8mJyex/sXBphQ13u9aKj3wu9fQii4iG09nTh48DY0NTZyM+k7//Y2/93e2oJ9t+xlqQ+RbXb80eu5GZWwIp96hULJqazkekO6dnKMoXClubk53j+byXDw0szsDDvU0KLAaDTAYrXBanfjznsfgfpPYvl4o3+Mi/ELBAQCAgGBwGZAQJB2Qdo3JWnPhBKYHB1mTXYun0NXZyf1TUImpwp6lom7waBnLXs4HOHgJSLLOiLFhXw5LVQhZ502/a7sLy7D9PQ0BwaRDIR038899xw3qTY1N2HL1g6ubBNpV6mVyJDPejoDhVKNOqcHzz77W5w+9R4y6Rw0Gj1isQiSqQi0GhXuu/dzuPPOw9BqNEglEmhvb4Nep2WJCvm453NZNDQ2IJvPYWnFD/9KAIV8Dg6rDYUsWT5lEQrHMD0zj/MXLmJ8cprn29TUyM2qPt884vEg7DYztnS0w2gwcDgT/elob8X+W/fxOYmIazVa9q0nwp3JpLG4uIhAwM+SIRof/U0WmaSJ7+7uRjwWQyab5abTYCjImnaPx82knyr1MrkSdqcHR+/7kiDtm+FbR8xRICAQEAgIBD4RAjc9aa/k005oUaWTfn8jWT5SBbOaRnw91j2kLybLx0rzXsv3/Mq7az0+7VfqzNe6Q2tZPtJr6Dg072p2Q7TP5V75tSwf4/4woivL3IhKyaREuEslGWRyObRafVmHnYjzeQlTqhSTvp3+mxpIVwJlyQfJZUxGMzutxOMx1m4nOUBAwZXv6ekpvPLqa+y77vZ44fG6sHfvXmRzacQTMQ5sKhaBrq4evPDCSzh58iySiSxLcyihdG5hBnq9FseOHMadtx9Cnd2CTCqBzq1b+PeSqw1Vtxubm1FECZFoGCsrftaLt7W2c2OrnBtR07jQP4if//wX8AeCcNgdaG1pgU6rwaVLF1EqkWOMChq1Cul0Cv6lZf7drfv2YlffTpbp0JOF7Tv7WBJEjDuXTbNt5NTUBErFEmv/+X2F8r9p4UKYmM0Wvt+WlhYxPDwMt8sJk5FSUUkulEVrRxduO/YgO/XQNhMcw9ujv8O4fxB7mu/A3pbD8FiaPtGHnHiRQEAgIBAQCAgEbgYEPonlo+TTXmn+6+FYUoBlpWOsh08TJyFuVcluXJZKpUqc0EisaI1toxJRJf/KSn7kJJ+grZI35XoTSGuFK9E5as2JjkEXkECrRNprHYPOs55E1Fq4SIScrhEtIirhJzWifpxwJSLtg4OD+Iu/+Avsv20ftt3dAlVDCiZt2fIxMLuISGAJmUyKbR0pTVShUCHBdoRRnh9VrgvFIpNQqqpTIJFvYRHNza0cZkSWhbQfabxLxQLm5+cRi0ZZMqJWKbhSvmVLByLRBE6ePsOppFTZfuLJx6FUyVgLTqSbFgRmsw0vv/wqkokM4rEUQqEwMrkcYuQ4k06gvbUZPZ0d8DrtqPc4uTmVGkhz+QJ7oSczaRjMFkSiUf65RqXkn1sdTqg1OihVOsz7lvHOOydx/nw/8rk8OtrbYdQbEFxZQSQShEpdQi6b4uAmq9mE3p4udLS1Q6dR88KJquck21GpNWhpaWM9fiwahm9+BqlknB1n6B6n/ehaEWEnO8yF+Xn2btdqdbwYIKJOVXgZO8dkeA4max3uf1S4x9wMXypiDgIBgYBAQCBwfRC4krR/85vfZHvqamSaOOi1cqxq4Urr4Z60D3FP4p2VuKcsn8+XJAK61oTWszKoVVGm39NxqoUIETGhCRNo1VY6tQKEJKJ8LQFMdIyyXptCfJQVFzO1Ul5r4bKear1E2gkf8javlNa1HveYKxcINEfyFn/qqadw64FbriLtS1PziIeDTFBJOhKLxdnJRaWm0KEcV5QtVivSmRTr14lkqtXUSJoqE1elCslEiok7/ZvkKaT1joRDsJhNMBr1mJgYY9LucLoxMDiM0++e5Sp4fb0HTpcD9fVeluCQbWQgsIKZmQXkskVEwnGsBENM2uOpOGKxMAxaFdpbGrGjtwsN9S6olQpksxlEozHEEgmW9RRlcuTyeQ5aIE06vUGWA0FotUYk01kMXRrByZOn4fevoHPrVricToSDQUxNTqKQz6JQIs93I5oa69HduRVdW7fAoNfx3MgJhhYBhBOda8/efWV8knGsBJaYvNN9SYtBujdoHPRBQQSdmlZpo/uf5Ea02iaryWKR3jcq6KlfwFWPg3c9JCrt1+dzXhxVICAQEAgIBG4CBK4k7d/5zndQX19flVteK8eSSDlxtGrF1VrKFeJlxBEqVtqFT/vV11GEK5Ur7eGFACKhQJk8cjMpJaqqodHq2e6R7AlJc04kk4g7yU+oyZP02oU8yarAKaEsEymVVl1jUix3IaJrt1m4SbRUKqKhqRnReArjE9OYX5hDMBRAPp+F01nHf6gCTdX+TDqP2VkflpcCiMWT7DITS8VZglLIZ+Cus2PXzl54XA6gVHZuyZJePZOBTKmCyWJlBxyPp57tKkm+M+9b5HlNTk3jvfcvYHp6BhYKgWpvRyIexczUNAL+Jdai6/VKNDS40dm5BVva21Fnt3HVPpNKsxMMbbF4gjX+e/bcwg289PtiIYNgkLDMskSJ8KMFA1liksc7BS0RYSerR7vNxotFJuzUyEvSJ7kC3sZW7Nx/DEqVms8j5DE3wbeLmIJAQCAgEBAIbCgCN72mvRJakiSFqoKVWP96Vhf0epIO0DEqrUDYlQRgAngtlXZJ5lPNr1zStFfTq0ua9krz3gw+7algHCH/MstjVEoNN5JGo3Hk8kV2dFGqVNxASg2TBSLIchmTTblcxiFGRNqJ2Bdy5O2exOTEJEto4tEoH5N06C6XA3Ozs7A5nNDoDEimyD0lgHA0xGmliWSc00ZJ711f3wC1SosL5y9ift7H9oyktU9m6d4py1a0aiUaPE5uFiXnmMbGBlgsVqSzWUSiMXjq65nsW8w22KwORKIRrtgTeR8eGeUmWQpaolV5IZdjf3Ui7CqFEk6nAw6HBS63HS5nHZNrs9HIMhmye+SeAbmCukZZBkP2jmqVBkajDlot+bBHy82oKPdc0NOKWCzGDjV0Xlqc0EKCiDs1sNJ7gZpdSSIUjcXh8jSh78BdgrRv6Me7OJhAQCAgEBAI3EwICNIuSPtV9/NmIO2JQAzJaKRc6WW3EzmT8Hg8CavNxhIT0rNrdVpShnBFmZI+aaNEVI5MLYKryyuBAIYGh+Csq0Mul4VvYZ4rzxaLEclkAiqNFkoVOb1Q9XkZZosRLa0tvM/Y+BhbKlLFvt7bxJVwSkKlMckUKjoxW1GSjIf+FLIZqFVyPtfBQwdR39CApWU/hoaHkS+U4KhzobGxGQadAfMLC9wIS8cn9xYiyeSAE49GMDU1xbIbnUYDr8fFTbMyRQFGgw5qlZL3rfd4UOdwIJ1MMgGnxQlVwin5NBhYYWkQJaHq9CS1UiCdSnEDKlXZ5TI5E3Oyd6TzW602NDc3w2azIhKOsITGbrOu2mYWYLLV4bajDwmf9pvp20XMRSAgEBAICAQ2FAFB2gVp35SkPR/LIZdKsX0iNZhqdUZoqGFTqYLRbGbiTmSdKuxUVmeNfjGPfJ7sGDUs6aAdSNdO3ulDQ4Mo5gscfERsntxbKK3UYrXw8ZeXV5BMpWEym2CzWWC2mFgeQvIZvz+AV199lRcM5SZY4uoq5IuAt6EFiWQCAb+fSbFGrWRZi0IuQ2NTE0xmK1e+J2dmkEymodHp0NTYBJvVxosCOj4RZLVKxZKcgH8Zy8s+dohpbWnm9FPS1bNuHXk0NzeyLaVBp+OgpKnJKX66YDKa2MaSLSdTKQ5mmpyYYNLe3t4Kt9tVJuDFQtnth/4nk8G36MP4+Dj/mxZCFFJ16dIlnHjnFLZuaePz2ewONLdtxeF7vygsHzf0410cTCAgEBAICARuJgQEaRekfVOS9mKiyJV2kgqRnl2n00MuV8JssXLYD7mdsJaEN6LvZWeeYqmsxSaZCJFr8h4PLPsxNTWJpcVFtLQ0s1yE0kjjsQhcbhd7ulOzq1yhQqGQY9vD1rYWdpnJZbOs+aaqtU6rYynJ2Ng45uZ9CIfjkKsNUFECqUqJYj7PVW8aT7kpWQaFUsVyHho3LSQo5Ij82dVqFUqlAnLZDJ+TiH46lYBMVoJWo2Zf+sbG+nKFPJ2CiptF8+zRThVyqqon4nFuGiXCTvs5HQ40NjTyIoGdciJR6I06rp4TWSdA3G43N6BSZZ42akglec1KcIUbtglnIvWnTp5CNpNCb28vdu/Zgzp3A247+qCotN9M3y5iLgIBgYBAQCCwoQjc1KS9WPbyq7hJMhDh0/5RiNbj/LJR7jHr8WmvZflIo/+4Pu2yNBCLRJh4UiMn6bOp0u5wutgVhRpPP9wodQkoloooFUnfLmf5BznMhENhLC8tI5/LsbUhVdGLxTxr1qnZ0uGwIRQOU98oV9pZlhKNwOP1sI6c+gqItFPyqt3uWK1ir2DBt4iZmUXMzfuRSKVXPejBTaF0fajZk4i+Vmfg1NG6OieCoRAWFuaRTESZgBcLOaSSCa6wK+VgRxuqolN1nJJNe3u6mUjPzc1CQRaNFiOTdno/BIMhtqMMrATg9Xh5QUGe7SaDkRcvi74FJuk2O6WZWpFJl0OWHHV1TPYpRZaq8skUOeyUFxGEGYUyUeWerDFDwRXYbDa0d2xFfVMb9t1xnyDtG/rxLg4mEBAICAQEAjcTAp/Ep52ejptMpoowrCffZz0+7XSCank6VCQlpUJF95hCoVDNQKampznXWLmiSTkyH5RdPzJxqaG12kBJ40v7VWtEJdCoga/aeWpZPkrVYPq7WgBTLeDWM6f14LIen/brTdqfeOKJNS0fkS4hHokgGomy44pcroDV4oDT7YHZYl7Vra9eahkptcvVbZKbkN6cmy2zeSbsvgUfO6mQ3zmR5EQ8xh7tRJbtDms5uKkILC4uYeDiAJNZsnskH3h6HYUyLS4tsn6c5CPktELWkuQkMzXjw/z8AstR6D4qL1AKoOUoxQ+oNNQMauI3Alk50nnTqRhkJfJlVQGlAlfW3a46eDwubgIlT3mtXovOzk6eN1XNqTpe765DQ72XFxEB9m6PYn5uAXV1daj3ern5NRGLsj1nJpXiRFaD0QClWsVOO4SFWqPhhQDfzzIZlpaXmcS3tLSwZztZT1GDLD2toJ8TgSd5TENLBw4eE5aPN9OXi5iLQEAgIBAQCGwsAleS9u9973toaGioeBIqaBJ3IK7xSbNwJG5ZjVeuJ9+nZrgSkfZqPu1lElYOgqm0rYec1jqGRLaq+bTXqlyvZwEh7VNtPOvxad8IXKSLXM3Xs0xA80zk6IaqtK0HmytXgZJP+5NPPrkmac/Hc4iFQizjSKUynO7pdHrgdnthNJuYzEpbSUbhXB8+tCnf+GXrx4A/gPm5eX4zRCMRzM3OIJNJo1TMY3FxAU4XBSGZmLSTBeLs7CyvMnfs3MEOLVTBJ+eV6akpmCwmDkkgOQpVpMm/nRwlF+Z9uDQ0jIVFH+QKJeQyJcKRCApF8txPIRSmBULZ85wWFelkBHqtDD3dW9kz3uNywu12wmgoS36ITKepoZVTcVX8pIGaQ112KywWE3u/LywusrUjyXq0Gi3a29p4sRFaCXADqdlo4PCkbC6L5YCfJTM6vY7DlajqT8Q+FAzCt7gI//IyvF4vGpsaeRVOiwT/0hI/naAFkt1RB6vDg7sffJJdfGgTlo8b+0EvjiYQEAgIBAQCNz4CV5L27373uzV92muR9vVwLClcqRpXrsWFa5L2G9GnvRLJlarfBFilirwka6F9Pg3LR2ksa11EGoskWam2KKJKuxSxey3hSnSuywOu6Obo7+/H448/jn37914VrpQOpxBeWUEyQfKRsuSF/M2p0q6nFakkaF+tsn84R2qwLC/yqJpMlfrlxWVOIh0fHeWqudlsZK92Iu1UnSYJCI2PUkiJtJKMpq2tFSazmRcD1OvqqLMjFA7xIpL047QuoNfkCgWsBFbYVWZ5OYA8hXTpDOXKeybHZJ2INT0t8FOzajoFBXJoaXTh0MH93FCqVMjY/YYcYcgikhY0RNpTmSxSmQzC4Sh8Ph9aG71orG9ASSbD9MwshoeHGY/urm6UCiSJ8XFz7bbebmjVah63XClHJpfFgs/HciFKfCU7yPKjuBIT/5HhYXbiMRmN3CtAuEVCQX7yRCSfdPlWuwt33vcl0Yh643+niBkIBAQCAgGBwHVC4E+haZf4ZzXuKRXIq8nNSeVB3/n0Z61NdiOS9mtNOxU+7WUZUy3SngzGEVx1ZCHSSE2oTpcLdU43dLrVqv9VhJ11UuREzuQ6lUyx80vAvwK1So2x0RHMzkwhnU7Cbreivb0NGo0aWa5kR/lvqkDTDUsknXzgSTdODam9vd3czJlIkHc7ybIK7P6i1am56k6V7HgixQuMUDgGo8kMr7eBm1Rn5uZw+vS7TOCnJyfgsOqxs7cTHrcT2XQaqWScCXtdnQNmsxlFyDlFlawiTRYbmltbUSwU4F+cRz6b46An/v2Sn7X9FP5EDxpSiThK+Tx6ujtZm2OxmNkNh/zkJ2em2P5Smh89PaHFAdk8ktaengDQAo2CrJqamsrNryoV4qte7tSIet8jX4GGziUq7dfp414cViAgEBAICARuZAT+FKRdKlIK0n7ZnUNVVQJEkPaPvp2kpwdUha8WKvVxK+0xfwyxcIh92on4khuM3eGEzW4vk1TSoTP/v7KXmc0MmbQTYSfpRzKRZHnM/Nwc/MtLSCRiMOj12LKlAw67Dcv0s3gcReqPKJaQpaRVvZ4JOvm6UyWe9qWfhyNhJvdkNSmXlaBQysr75XP8NICq/OTj7nS54fU2cjPq0KVLOHnqFJPiRCyCtpYGbO/pZFvI8fExrnCThp5STSlAqrGphQON0pks7HVODnbKF/IIrSwhHAoiFApzIymR961bO1mLT08kSIeuo0UILQQSCXjrvfxYTq5UYMG3wLp6jVrDi5JYPIbZ2TluQCUtO/1seXmZpTEUsNTR0cGyG7Ky9K+ssDzm4Sf/ahV7IY+5kb9UxNgFAgIBgYBA4PogIEi7sHy86s7aDOFKyWCKG1GJNJM+nUi3p76cMFp+dCOR9o/CI8lmmLQv+xEIrCCVSrIVI8lfqAmVNO0qpYJ9zanRMpOmVNNi+feJBFfWqdEzFAqyTry9vR1bO7eyvCUcDrMNJElktFoN+6fPzU/zcUgfT77vJI0plWQwGEzIZnJYXFripNX5hTnksmm4XQ60tjTCaDRibm6OdfIup5vHOnxpFHv37mPCTnKWujpXWQ8nI829D/6VZV4kZFIZbtTetn07y3N4IUGzyJMkKMKLS4fDDr1Bz/MlQk7uOpR6SueleVBwVHAliM6uTta/x2NxzC/MMwa9PdvYkYaq8PTHbHPi0af+GlqdXlTar89nvTiqQEAgIBAQCNzgCAjSLkj7piTt2WgO0WCYfdrJS5yIemt7B8wWS7kfoET/l33o1b5acOfiO+ctlVjPTqQ0Gglz8BGljVJFnRosqcJMlWnSitttFqhUCta7E3Fta29jvf3MzAyfa8uWLdi5cyfvS3/oqQE1LRPxl6GEmdkpUF9sQ0M9vF4PQsHQh97vciVrw8nO8fyFc+xeo9aoWJ5DHvGUtEpWkrQYmZtbwJl3z7HXOjm2UCOt1WZnok0yHt/SLAIry1AoFVDIFdyk66AnDxotPzkgycuKP8BPGqhariGXm0QcgZXyYsPvX0ZXVxfr2Un6Qw26FK7U2krhS27+Oc2NFhJmk6Xsc59Os/zH4nDj/kf/XMhjbvAvFDF8gYBAQCAgELh+CAjSLkj7piTtqWAKkWCYiSmRdpKoNLe0wmAyQaEg0k4mj9VJO3m0UxWapCNkf0gVciKu5FlOBJUq0VS1JvJdyGfLC4Rclu2ZqDJNf+j8JCsh4k5/nzxxkiUyzro6Di0iC0aybownolzRpsUFS6lkCg5gImkPObMEgyuYmBiFyaSHy+1kIh+LRVnCw3KU9q282jhz5ixee+11HD16jO0ladFAMhgau9GiRzgcZEcYWpzQeQgHq9UGm8UMnUbLJJsccMjukqrnZCFJTw7kCjkvSsghh2RMJOMh95jZuTm2jCTS7nA4oNNpudJOiwJ/wM+LIz6+04N9hx8QPu3X77NeHFkgIBAQCAgEbnAEBGkXpH1Tkva4P4HwSpCrxwqlkhs0GxqbWJ4h9RXUIu1Li0tcaacmS2r0pGo7abTHxkbZs5106laLGaOjI1CrFHA667hCT6SX/iabSzov/U3nJAJNpJeCEOjfVLlvbWlCLpdBNptCNptm3Tpp7jUaPZLJDIcUUZV7cYncW7JIZ1JoaPCivb2D9fjnzp1jC8eWllaWwVDlPRaPw26zcyMo+8HPzeLixQG0tbcikUxAr9cxyTYbTUinMxyCpFapYDaSK46BbRpnpmeYnNO/qUpPCxIi5HQukurQHGhBQc2o1LBKiw0aJz1doL/37N4Nr9fNiwAag7uhFUcfeEK4x9zgXyhi+AIBgYBAQCBw/RC4qUk7JaJKPutXQihZ2JQt9pQVEa7mXyn5mdM+5eri2gFM6wlXkhpRq1k+1gpXutwWslrTJlU6q6VSbZSmXQqMqmX5KPm0V7J8pPHQVm1OVwY5Se4xlcKVYssxJKJxbsAkr3LSnztdHg4HksZRjbTT9fIv+bGyssLJp9TsqZDJsLhInuqXEAgso7WlBXa7jdNDNRo6h5lDjKjCTnOmargUfNDY0FCu+rN3uYWr0xq1iuUn0VgISpWcPdRJLy6TKdDfPwizkdJNNZxaSsSagpzGJ8a4Ok5hRlTRp/EtLS1xOJTNamM7RrfHzcmulFYaCoXYaz4YCnLKajKZ4Io8+bvT0wci32Ojo7CYTPB6PKspp0kYDUaWx9AtTw20pOunBUg2m+OKO82F3Gyoyk/3P8l9aF/6OTnmUCqr1+1i3XwskYTZ5sZjX/33QtN+/T7rxZEFAgIBgYBA4AZHYK1wpcbGxoqzkgIsK4UrrYc30sFrceFaPI2OUe7pU1W2fCTSXmkmH4e00zHWIp4SaSfCeLlH+JXnJOJDW6VE1MsdUmpZ6khjqeZpTvtslE87HWutc0kXqJrbjeTTXi1gqZpPu7RIIXw/qXsMkfa1fNoTgQQSsThbEJKtIUk3LFYblOwkw6L1qvKYdCrNCaAkS6F56rVarrZTcyn5mZMshsKTynIQSv4EZKUiu7JQ9ZlIrFwm58o2EXl605GtI93UZJtIZFepkGMl4EexlGMLSINBxzp1ndaAt99+B7Eo7WtksqzVqmGxmjAyMszVd7KvJMkNVbinp6dZtkOLHpfLBaPJwBaP5PBC5ybiT8eIxRPcnEqyGtLm00ZkPBIK81w8bjcvJPyBAONDsiKaH+nnaT40/kwmy/DR/UEEnhYfRNrpOtP5VZSemiYLzBUm7pTWqlRpYLDW4YEv/pXQtN/gXyhi+AIBgYBAQCBw/RC4krR///vf5wJdpaLxRmXhSAGW1YqrtYrgwqf9ivvi0w5XqkbGP8vhSk/u+yYKyQIyyTSH/hBptxDxJWmMYjUJlRpRr3xwUirzedqItJPMg25Cto1UKmEw6JkEk6ZdunmpkTSfJ+/zArKZNFeaaRFCpJzeBGUyq4TBaGBdOYU0UYOoUqXiQKRcJg2dnrTkKRRLBaWDBWkAACAASURBVK5+UxPn2Ng4Jien2caRpC91TgcUCjmT81QyCb3eAI/XA71OD9/iAlfj6bgkZaEqv1Qhp/PQgoVsGSkZlp46RCJhdsaJJ2I8F2pEpQo/LUqowZbmTNV7mgvp2ltbW2C1Wlj2Q4RcCk8gDMrVeBn7sdNTDVq4UtpsMhFDNpfhXgCz2Qqd0YKunQf4/LTNhyZxcuKPGPcPYk/zHdjbchgeS9P1+yQURxYICAQEAgIBgcBnHIGbWh4jwpWuvvuISBHpYncSVZkgXbltlDzms5iIqlcbcU/PY9CqDB8QcJKDVFqlVnv/Sk9apH3oGFSf/8DaXSL9RPZZYV5iMi9F/X6YuvrhWT44Jj0joj5YXiWUfeHZz4bCneg8xRKHMdEm+fvzPvz/8gOm8r4UBFXk/cs/xIf/lvaR035ltxwe5+oYpeORZ3z5peXG3MufUtE5+PwyGS9CeNhXyMR4vKvH/GCm0vwk7CldlSxyVreVxCIu+d7DTHBckPbP+JeIGJ5AQCAgEBAIfDoICNIuGlE3FWkn4qlUrL1Y+XTecuIs60GAFwalAnu/72k+LCrt6wFN7CMQEAgIBAQCNzUCgrQL0r4pSPv2u1ugbszc1G/mm3Vyu1kecwfcZiGPuVmvsZiXQEAgIBAQCNRGQJB2QdpvetJ+4Lb9ePipB9C1q632O0Ls8ZlDwGmqB/0haZPYBAICAYGAQEAgsFkREKS9BmmXnEsquceQjpf2IX14JV00ucfQ435yBVlrk5o2JW1yJbeWyy0fr7d7jOSIQ+P9U7nH0Lkvd9apZvlI+vnLHXwky8fHH38cBw8exDe+8Q0cOXJks77PxbwFAgIBgYBAQCAgELjBEVjLPYbc5/7U7jHEGWmrZqFe0z2mlk+71BxXiQzSAKp5U0q/30if9moWirV8MNfjt/lpNqJe6Z2+1ntlvR6iUsNjpUXPleciW8X+/n4QaT906JAg7Tf4B5UYvkBAICAQEAgIBDY7Ap/Ep51sl8sZL1dnCUm8sRrHIsyl3J1PmqdDx6hJ2vP5fIkdLdh54+pN+nk15xDap5aziORfWelmIos9Og45tlTaai0O6HXrHS/tW23MUrhSNS93yeGk0ng3Ahc6NlXIpXClaueqNacrrwGR9osXL+LJJ58UpH2zf8qJ+QsEBAICAYGAQOAmQOBK0v6d73yH084rbRLHIqVHJV64Xm5ZiyvX4mnEy0iVUsm5UEaWj5UIu7RykPy0PymZluQx1cKVPk4iqqi0f/RKrFceU63SLuQxN8EnlZiCQEAgIBAQCAgENjkCleQxlWDZiHAliS/XCv+sxadrVtqFT/vVl/HTlMd8VnzaBWnf5J9yYvoCAYGAQEAgIBC4CRAQjajCPeaq2/hmC1cSpP0m+KQSUxAICAQEAgIBgcAmR0CQdkHaBWnf5B8CYvoCAYGAQEAgIBAQCHz2ERCkXZB2Qdo/++9TMUKBgEBAICAQEAgIBDY5AoK0C9IuSPsm/xAQ0xcICAQEAgIBgYBA4LOPgCDtgrQL0v7Zf5+KEQoEBAICAYGAQEAgsMkRuKlJezabLZEVoBRKdOW1ljzcq4Ur1fKvlCwJq6VAZbNZ9ljXaDQVb7dqxvXSi6R5VLKFpP3Wsw95ZarV6orJVZLZ/rXgQmOR3GOqeXvSPoRPpbRYOk61VFoJG8nyUfpvyaf9K1/5ivBp3+QfcmL6AgGBgEBAICAQuBkQuJK0f/vb32af9kr25sSNKAvnWjlWrTyi9fDpVCrFHu2V+LIsk8mUiBReK2mvZSgvJaJWuiE2irTXWkCsl7QTcETaK5HyjSLt61mI0D6Ej06nq/h+Ws9CZC3SPjg4CCLtt99+u0hEvRk+rcQcBAICAYGAQEAgsIkRuJK0f+tb34LX661K2jeCY9UK1NwQ0i582q++s4VP+yZ+t4upCwQEAgIBgYBAQCBwwyJwU8tjBGkXpP3xxx+H8Gm/YT+fxMAFAgIBgYBAQCAgEFhFQJB20Yh61ZtBhCuJzweBgEBAICAQEAgIBAQCny0EBGkXpH1Tk/ZSqYh8LotkIoE8FNBoddBq1FDKZZ+td+p1HE0+l0YsuIQZXxAqsxMepwN2U+Ueg2sfSgmFZBj+WBZKjR42iwmKNeEuAaUCgst+5FV66A1GGDWKD09fKiGdTiKfL0ClN0KjkFcZWhGpeAyxeBIw2OEwqKFYxzUmOdmKbwYynQV6owk61WXnv+psJWQTYfh8S4imizBYnWhucPLcPjq9Eor5HALLy1DojDBarNBUG/q1Ay6OIBAQCAgEBAI3AQKCtAvSvmlJeyGbRCjox9ycD6FoHAUi7XoTnG4PvB4PLDrlTfAWrzWFIiIrSxg4dQL+ohaOhnZsaWmE126s9cJP/vtSEanFIZweD8PoqMf2zjZ8yMWLiMcTyOeLMJqMUCKL86dOIGWoh7epFS127QfnLRVyWJieQDAah6NjJzxGFSry8FIOi9PjmJpdRLF+F/a2mKFR1mbKxUIe517/LRSeTtS3dMBtquQAVQKKBUwNnMToQhhZpRVNTS3o3toElfyjpJ0WioVUFKffOQmdpwWtXT2wqT45nOKVAgGBgEBAILA5EBCkXZD2zUnaS0WEfOMYHh7B0MwKlCoFZCWgkM9Db69HW9c29HV4oaAf0lYqoVgsoFACVEoVZHIZV09LxSJbUuaLRbYxUsjl+KjbEL2OKsYlFEtFFAtFyJWq1f3ox+XjUrVYJldAqVBAtlqW5W5tOod0hUolFAp5FCGHUqkAWX/KLnt9SSbn18sV5Z/T6+m1JRo3jUEmh0qp/OD45WllMDcxgt/+7Hk03HEUbW2taHLZYdGrUSwUkMsXoVAq2GlILpOVj1kslee/+t80t5KM8KBz0oiL7NhUKJSg+ACT1XEQVoUC0tMn8ezZRTgau3DXwT3Qr66PSqU0RocnEU/m0NG5FSZ1Fq/8+peI2bqxpXcHtnt0KJRkjLWsmMX4xffh84dRv/sI2oj5XjZXxkgCs5jB2IV38f7AKPJd9+GBbTZolXLI5eW58W6r+EpY0etLhTxefPo/Q7n1ELp33oI2u47nTzdLIV/geSsUSshlJZRyabz+m6fhk7nhat2Bbc1OOOts/NSmfL8QPjTEAvLJAJ79+b/C3LETuw4ehvfDtcjm+OYRsxQICAQEAgKBj42AIO3rIO2E6lre6ExgSiX2IyfvyUrWkGSxSPtV8smUjlEmD2UydOUm2TBKY6m0DxFI2ir5YG6ke0wlXMpksIxLtTnRfrlcDul0GkajseK8JZ/2ahaVdC4mcqvYJRIJ9Pf3o1IjajGfxJnXf4+RuSCcfffgaF8zlLIiVibfx9vnhjGbNOIrj98PXT6FAmQo5LNIp1KIZ0twOOpg1GsgRxHZVBKxWAyhZBY2qw0mkwEatepDOUQhj3gyxVjks1kkyG7TaIfNbIBaKUMhl0EiHkc4EoVCa4TFYoZOrQJVeNPpHJTKEvIlORO/Yi6NaCyGTEkFh90Og04NFHNIJuIIh6MoynUwm80wGrRQoIhMMoGCQolcKo54Kge5SguH3Qad5gOGjHw+gvFLg3j2mbdw2xOPoKOlAXajGvJSDoloFMF4GjqjGWaTETpNmRQnYinozQZeIBSyWWQzOUCtgaqUQzpPC5M8spkUEqkMdOY62M16KGRFpJNxHn8iU4QmPIiXLwbhau75kLSXikinl/Hmq6fgD2Zx4Mgd8NrVeOuFXyFm2YLmti1oswDJrAw2Zx2MWhXy6RRyuQLURiPkhSxikRDi6TwUGj3sVuuHc2XSfhrv9Y8g034MR9tUKOSLUOtMMBPmKjkK2TRisQjiySxkKi3MVgv0Kjl+t0rau3bsQbNJiVQyBblShkg4ipJcBb3ZDJNWjUIyghd/+f8h69iBLdv2o9Oth1peRFGphUathBwF5LI5pDMFqGVxPP+LXwnS/rG/ssQLBAICAYHA5kXgStL+/e9/H42NjRX550ZxLMmn/ZNyT7pi8Xic7cbpz1qbLJ/Ps4FMJdN56XfVwopqeaNLZJqrnmuQbRoYkVLatNrK5TQCpBJhl0iwNMlqvvG1PM1pvERoKeiJFhprbZ8WLhJpl8KVKs1rPXO68oaicKWBgQE8+eSTa4YrZSOT+O3LZxBMa/DAw/fCa9Ey0c6lwzj39nEMDE2h7+E/Q37gBYwESsjJtdCWskjGo8g5tuOBI7ugTfpwaWgEl+YjsJuUWAkDfftvRW93G6xaJeuxEZvHr19+G8sRWpgYUMomMbMQwuHPP4qtbh0C0yN478Io5EYTkoFlOLv2oaPZDkTm8PrJIVhMGuhcrTCXEsjFQ1hMq2DRa+Fu70VXowWhhTG8e64fGZUVqnwMWXU9duzcjmZrARfeegEzhToYNSpkYyvIyg1wdu7Hg4d6QMoQkpcszgzi3XfewhtvT6F113Y0d+5AiwVIB+Zw6pIPbpcF0VAY3i070NvbBWMhjBd+/TqOfvlRNLnNWBwawMjIHJRb96A9fwlvD/qQzMth1MiRTSQwHTbgqac+B3N+CYMDFzEwE4bLYUV2ZQqzGSN27DmAu6nSriihkEtg4PTreP3EBfjjMvTu2Iae7dswc/JlzCflkBtsMKnyiPp9UHfcgWO72xCdPI+ZhSW0HrwfGHsLF2YTKMhUsNW54G3agt29zWVNOZH286dw8sQpTMGDtjotMqElZPVutPXsxp09LoycfAn9S3leYJVkKujs9bjvrkN4/Sf/GerOQ9jS2QlFaBp//OOb0DU0QV0qIRKMQ291YectuyFfvIQ/vPYKEmo3vK3b0FJngikzjaBtL3Z3N8NSXMHY8BjOTxZwz+e68Pqzz8MmKu2b99tXzFwgIBAQCHxMBK4k7d/97nc5XKnSRt9nxEENBkNFjlqLY0kctFZmEXHHanyauCcR9krcU1ag5/OrVd+1JrQeM/j1kvZq6aHrIe21goguX3xcayIqrXZoAVGtGl8rMKoWLoT3ehNRpUp7pZtuPYmoUqVdOgaRdqq0P/HEE2uS9vTSAH795iXEZTY89dARmFZF1aVCFhdPvYYL/f1w3/FVyPt/gVk0wNPUgTYrEJwfw6sjSTx4922ILYxjMRCBoaELTWY5Lp09DV3rTnT19KLdZeSqNKJT+MnzxwF9Hbb3dsNYimPk3TeRqLsFXn0KmXQUyxkjdm5tQMY3hNGoAXV1ZphLMRw/MYHb7jsIp90G//AFzC8sQVHfi50d9TBZLEBkGiNjs5gMK7Bvbw9UmRDOnTsPvbsdbqcdC6efRbTxMHa2eaGJTWN0dgnzJQ/+4pG7QXJ9GYpIJZYx3P8+XvjXM7j10fvR1uBAeOYS5hf9UDXuwrZ6IwLTA5j0l+DwNqK9XoNf//RFPPCXX0VbgxVz58/h4sAUlL23oSt/AceHUrA3NKO7zYGEfwEvvfQ2Pve1p5Cen0RgOQx901Z01VsRnXoXx8eTaN66c7XSTrKbAkLzA/j9G+9jKa7EsaMH0egy4tRLv0FA5YGndStaTAUsjr2Hs0t23HN4O+LT72NqdgHtRx9B4tRzmIMHDc2taGt0w2Qyw2EzgpXrq5X2M+cGEHbdgsNddcj4h3FxMgalyYVj+zz4zS9fQVPPDrjseoSXfVhaSaDvrocw9Ju/h6HndmzZugWl5TG89PKb6Lv/i6g36xCeHcHcchQFRyeOdprw8nM/Q97ei/Zt+9CozWCx/zUs2A7i1h0dsBWXcGlgCKdHCnjkS7vx5nOCtH/M7yuxu0BAICAQ2NQIXEnav/e976GhoaEmaSc1Q6VtPaR9PYmodPxrIu1FFhNX3iRrw0rklb/ra1TAy9rdQsWVAx2DSCmR3Gqpn0Q6abKVJixV9GmlUw0USR5TbRGxHtIuJYxWq37XejJQ6xhSpZ0idqvdUOsl7ZIUh44rkfZK8pjM8iB+/cYgYrDiyYePwrxK2ouFDAZOEmm/iMajX0Xp/Z/Db+xFV89O9LoVWJ68gJ+8egn33nkAvrFBLAZjqO/eDacWmB8dhKZxGzq7u7HFbf6QtL94AiZ3Ow7eegvsigSmT7+A47466AuLKCGLiKoRu9tdKEbnMRlWw+kwwSTL4ORpHx79+qNwm7RYGh3A2NgEQkUj3E4bPE0tKPguYmIhgphxK754dBvkuRjefOnXCCvc0Ns8yAz9HsXtj+LQthYYExM4N3AJZxZV+KsnHoJBhVXHlgSmR0fwrz96Hcf+6s/Q5pBj8N1/w1Qggb57n0C3XYnI7HkcPzWFkt6Cnl4XXrictL+/Stq3lUn7yTEFWnt7sXdHPaJzk/gfP/op9j/5JHzDUyjkFOi78wg6XXpExt7Cs2fW0LSnZvHbV85iOa7Cg184Bqcuhz/86heIWruwdVsfum15zA+dxPOn0zh2tA+JuX5Mzy5g6z1fhnr6NMYDZScZj9cDV30jmurMZanSB5r2EeS23ocH+1zILg/i7dOTiGUVuH2fHf/w4zew99Y9qHeakAj5EY5m0Hn75zH6wn+D8QPSPo5XXj2Bo1/7BtocRiRmB3B+cALjCQe+9uAuvPLzf0Cpfh+6dx1EgyKEi28+i1mrIO2b+ltWTF4gIBAQCGwQApXkMdUq7STRNplMFUewHo5Vi7Svh3vWrLSLcKWrr9FGatprkXap0l5tkbFRequPq2nPxWbx+1dOwR9X4Mj9d6PFYeBGwWzcjzMnTmFofAn7H3oMoXd+Br9pe5m0u+RYmurHj18ZxD2H92NhdADz/hCcHTvg1CuQS+dgb2pDU0MDXGbtR0i7USLt8gTmzvwWby44oMsvIJ9PIij3YmebC7JiDtDYYDcqkAkFcOLdJTz2P38JToMW+dgKfHMzGB2fRTAcgNKzDe7iImKpIhKmTjx6Zw/k+Tje+v2zCMmd0NncyA69DPQ9hkM9TTAmJ3G2fwjv+hT4q8cfhkEtkfYkpkeH8Ssi7X/9Z2gl0n66TNp3fe4JdNmUiM714/jJSZT0JnT3uPDCT17A5/7ya1xpn6dK+8VpqLcdZNJ+alyFtm292Lvdi8jcJP7lxz/BrV9+AnPD0yjkldh952FsdeoQGTuO54i0N3V/tBE1PYcX/3AGSzElPv+FY3Dpc3jlV79EzN6Dzm196LLmsHDpFJ47kcTRY32Iz/VjZtaHns//OdqUEYyNTsK36EOsqIbJ04l7D/RCRU2gpdVG1IujKHQ9gC/srEPOP4TjJycQSwMH99nx359+FTt274DHaYNSVoJKo0dLVx/O/OK/QNt1iCvt8E/gD0Tav/q3aHOYkJgbQP/QJCbidnxllbSjfh+6dh1CgyKIi2/+BlOmAziwcwtX2gf7h3BmvIRHv7gbbz7/PKztO7gRtV63eSxGN+i7SxxGICAQEAhsOgREI+o6GlGrkVNafaynEZXurI2otNNxqjVkfpqNqDcyaadG1PNvv4HRmWXot9yCfZ0NUMnyCM0P4/yleawUbXjkgUMY+cOPsGjoRWfvTvQ6V0n7Hwdx/113IjQ7hmAih6adB9HtNqJUKECp0UKjUUNFnuGr8pgfP38cKmsD9vTtgFUWx+Dxl7Bs2QunOoxcNoWIuhF37+tma0BAgUIqgOmRMRx/dxlf/sYXUWegJscUshlq+kzAN/wOXp3UYptbDnmxgLmUCXfduRvqzAqOv/E6ZPYWuD0eBM7+Duj7Eg71NnOlnUj7GZ8Cf3kVaR/Br370GpP2DrcOExdOYXh6Gdaew7ilxYSl0TO4MJmEyVWP3hYdnn36l7jly0+h1WvG0tAARsd9MO28A525Czg1oUIbVdqJtM9P4uc/+gn2PfnvEJ8aRySUQF3vbuxstiEyfhJ/HAzD296LY7d96B6DrA+//8MpzPlzuP3Y7fDaVHjnxWeRdPRwpb1M2k/j+RMJHDnWh8Q8Vdp96Hngz9GqJV8dIL4ygfNDkxj2a/DXf3Y/DGoF5KUMxsk95uIY8l33f0Da3ybSntfgjtub8ItnXsaeI3eho60RJm25R4WI+2vP/B3yDbvRtmUrlOEZ/PGPx3HLo19Fq8OA8NQAxuYCyDp68MitLfj9v/w/XGkn0t6oDGHw+G/QX+zGrds7YC2tYPjSOC7Oq/GlL+3G8Reehaa+Czv234F2m66yXeWm+1oSExYICAQEAgKBtRAQpF2Q9qvui82RiFpCYmUBQ/3v48S5AeR0dhjkGcSSRbiau3Dr/v1od2px7nc/hs/Qg63d29FTJ8fy9ACeeW0I9913P8y5IIYGLqB/Ogin24lSTo4tO/vQ1dnGkhaJtD/9y5fgC6ZgtVogL+WxFC7gvgcfQludEgsj/Th97iJyRifMyhIMzg60eI2QJ4I48a4fX/zbh1GnL2HyvfMYGhpDKJtHMrwEY9dhHOhpRD4wiVNn3kNcZoQqF0XB2IK+3bvQZMqg/80XgR2P4LbuJhgSk3jv4iWcXVTga489eJk8JomZsVH85qdv4si/ewIdjXbkV6YxcP59vHNhCnUuB8KhGJq6dmFX3zbYEMKrv3ga86ombmyRZ+OASofGviPYmuvHu1NqtPZ0Y/c2D6LzU/jlT3+GvY//DRzyOCYGzuP98UU46uzQFJNYTGuxbeceHD2wizX25S2Fs2+8hjNnLiBpdKOrby9SIychb9iJLb070WnJwjdyBi+eSuDwnTuRWLiImbk5tB35AlIXTsMXyyAeDyGvMsHecQsevr2nXGkvZjHRfwbnB8dQIMvH7Q5k/ZfwzrtTiJfMuPeebRg9/jxOTyYBpQZGPbnH1OGWO+7C5Gv/hAG/HK6mDtTr83jrlZegaeiBXlVEKlWEzd2G24/cjlaLHL//xQ9Qqt+Lzp23oUUXx8yF1/DL49Mwm00w6xRIZ2XIyuvx5cduwXsv/wpjERUaevbhvgPb2cFGbAIBgYBAQCAgEKiEgCDtgrRvUtIOFPNZJOIxhEJhpHI5lCCHXKGCyWRhgq1VyhBd8SEjL6dxkg48l07AF0qw7aOSbBFjUUTiacgVSkCuhMlihsmgh5rsWaRG1BeOQ2F0YUdPN8waGQpQwuVyQaeWIZ2IsXVgtkT9DDKotUYYdCrIi3lEYlm46p2gEM5kNIJYNI5MvohCqQid2QGrUctuNOEwjb/cWKok20izGVpFAbHQCmCsg4UsIAspTgONZmWod9dxVbcsyCiwlaV/IQRrvRt6snXMpxGPRREMx3lO5C1usFjY9lFZyiK0PI9YVgWFSsk+9nKFAhqTDfpiHNG0HDq9ASajGvlMCsu+RZjcDVDLC0jGoghHyS5RBbUSyJUUMBpNsFtMl1WZi4iFgohGYshBBYPVglIqCpnGCJ3BCL2yhEwyipVoAVarEYVMAulMGjqrA/loGMlMHrlCHnKlBjqzFU6LfnWeq4moiSSgd8BhUKGUS/J4ilDCbjciHQlgJZZhT3uFXAG1Vgubow7p0AJiGZITFRBcmMSrfzyOPV94HG6DGiqZHBq9AXa7lQOiVpbnALUZeqOFr0EmHsKCP8Z+8Cq6kHIFIFPD5bIgFlxGMguo9WY4qWG2gvuU+PoSCAgEBAICAYEAISBIuyDtm5a0SxOngKR8PociKChHwYTtA/60GlB0eUMuO+dwmFDZj55ezy3Pq03CH6RyMmmfxs9+fwomdxsO7N2DOr0CMoX8Q4K2aklKPdN0CMk6lIN4+JAfJC2Vw5mK5fOUQ5xoBuWwo3IgEDUpyz5y7CuSlD56zMuuPAc5XU4aeVxFFIqXjemDoZAX+4fn48N8EK502ZhXw4Q+ghXNoUTjXz3YKo5X3oQ0Jx6TnKrPjMQVU1kdr3R9ykhwkBVfHm7qLl+jy7fLrx2jRztfhjM7Sl12LegYHB5FbkipCCaHL+KPr5/Csa/+DZoseugUq8FJq9hd5apEgU100XhMH2YwfBBMtTq4alZa4qtKICAQEAgIBAQCNz1pr+YeI7mx0N+f1D1GsmEkHfnlwT5X3lq13GPoOJdbPl5LuJJkY/lphCutV9Nebb/r3YhKlo8HDx7EN77xDRw5cuTTfdeXikDSjzffG4HO6kHXlg5YtEIC8elehI07WyGbxNL8DC70j2D7kXvhMmqhFpdz4wAWRxIICAQEAgKBqgh8XPeYjeJYtcKVanFPmlTNcCXyaa8VrES/r2aPWMuPfD3671qknSazHstHaSy1bCHpeNWaVdcTrlTtAq1VobyqUnrZQqSWe0w1y8f1WF1Ki57LLR+lRNRK4UqfzudCCSjkEEmQJEQNHXnjf1CG/3RGIM6ycQiQj3wum0EimYbeYuVmY8HZNw5fcSSBgEBAICAQqI7AJ/VprxSutB6ORSOqZvkoFbBr8emalo+fJmmvVq3fzKT9ciK91q1Iq8DrRdopEbVSuJL4YBAICAQEAgIBgYBAQCBwIyFwU5N2qcxeqdp+o4Ur1aq00423HoP7jQhXqvUEYq3q9ych7dJTCJLYVHsicmX6aq1wpRvpTSrGKhAQCAgEBAICAYGAQODjymOIG9VKnad9anGs9YQr1ZKb16y0i3Clq29wEa4k3vQCAYGAQOD/b+/KguM6ruuZfcVgJRYCJCgRFLgA5gqKBCiCkiLZliMlWkxKlm25ypWKrFLlx5T0k8pvfuI4P4nLTioulWU7iSzFSsmURNOSLHEXzR0UCQIUCIBYCAwWDjAzmDV1H9DwCJjX/YAZgFjuq0JJxXmvX/fp292n77t9LiPACDACjMDiQ4DVY1g9ZprVGonTp3uMHkRVxbSLXaDeAVyRYlcWpz/TjKiLb6hyjRkBRoARYAQYAUZgOSPApJ1JO5P25TwDcNsZAUaAEWAEGAFGYFEgwKSdSTuTdp2hqncWYlGM7DmqJOuJzxGwXCwjwAgwAowAI6BAgEk7k/ZlT9oFOR9Ps6Nl3OGJQ4XAlKRITOZVgPHvjAAjwAgwAoxAZggsadIuS65EsC029RiqL10yFRUj6jGBQABOpxM2my2t9WQzpl2WdIpebkTycTYx7UbVY4S+HttqwgAAGyVJREFUKLU5EokgGotpdsFedv2JhbKN2qxW2G22LyUVY+Ke2WTMTzMCjAAjwAgwAjIEZqoeI5Ir5eTkpC1W6LQb4ZaZck/DyZVUCZZkByWnpXef0mzRYFlj6KAlXUSU9a7UjKh69wjSLquvkXuMSD5Su1S4UD1lRM1Im+gAKem0k/C/rN2yQ6/0HL0rtQ+ItKt02qmNsTglzIlo/9VS3k+ko+dpQ42ASKRAGzPaABJ+TNzVuPEdjAAjwAgwAozAbBBIp9O+cuVK3aKMSD6qhEWocCNcWMUblZKPIrmSTKddlcHJiB45NXiuSbvwCBN4mZB2KoeAow2EXkIoIxsRo7hQXWVETuVpp/Ya2YhM3SCoSLsg7Jp3PRrVCKfd4dA8yKo6z2agLZVnhB3SRBCJRhEn2zebYbfbNexUm6ulggO3gxFgBBgBRoARmG8EppL2gwcPory8XEna9TKiGuVYKp12IzxNSdpZp316P7JO+/iOkQwsPDamEXbavLhdLulmaL4H5mJ4H+E4FoloX0rocrvdGoFn4r4Yeo/ryAgwAowAI7DYEFjSMe1M2pm079+/H/X19XjxxRexb98+jbBrXvZYDMFQSCOYvpwcDuuY5cwliHtgZAQUM2ezWCY3PxwqM0tQ+TFGgBFgBBgBRiANAkzaWT1mmllk8yAqhQ0tlORKjY2Nk6SdCDsRTjpMKTtrwLOGGgGxASI8XRNhV4KwM3FX48d3MAKMACPACDACRhBg0s6kfVmR9sSEp/1OIKDFYFNYjOw8gpFBtNzvoU0ehclQvBrFzdFGSGzUmLQvd+vg9jMCjAAjwAhkCwEm7Uzalw1p30ue9kQCRNyH7tyBy+GAx+3m0JgMZxMRbuQfGkKOxwOnwzEZ1y4j7eShp4s2TbL7kokYYrGEdugVMGn3WrWNgWlc8YcvRoARYAQYAUZgGSDApJ1J+/Ih7Xv3aiExRP6ItLudTnglUpOZjP9kMoFEPIJIzAK7zQqLxQTt30jiMm6Cw26FxTydcibjEYyMhhGJA7l5Plh1WWkS4ZE7oFjysbgZ3twC+Nx2jch++UoiFBjEWNIKq8MNr8OaSbPSPqthGo+jb2AAPq8XDjvVQ30gNRQKaeWR8ozsa0ck0Ifu/mGMhmOwWongm2F3eVGQnwu3ywHLPMh0RsfCiCWSMFntcNosWceQC2QEGAFGgBFgBFQILHnSLkuSQ0SDfteTPiTwVPqV9DuVo5eoiMognXYt3tfl0u0P8joS0dGL/xaKJ+RllMWIG0muZESnXeie63lAVbgI72umyZUIMMKG6iEjdnRPqsc2XXKlvYK0x+MYCgTmlLTHo6MIDnbi5oAPqyoK4PM6EB8bRWDQj5vDdlStLoTHNa5tnnpFhztw5lwLOofNeOSxRvisQBpuDyTiaD7zIU6c+hM6Qh7UPfw4Hqgph9uRmjCLMrvGcfXou7gZLUDBmlrsuCc/697pSdLu9yPH69U87UZJu3auwG6XjkH/tU/w7rEruDUYQXGeB4hFEEh6Ub93DzasXQ2fw6wlsf2zjix548cz24rctpO/pWRyHZ8b6GDyuL78pK2nPCf6pu9mM/qDcVjzy7Gu1MdfZ1QrC//OCDACjAAjkHUEZppcyYhOuxGOpZJ8NMKnlZKPoVAoSZJ+Qj9yKnoi86WMDBrRI1cRXNICFx7FdD0oCLlMHzxVp10mqadqE5VDmwjaZOhtVlRlUBuygYsg5NRHdBhUb4MgMqLKNjRT+4BI+5UrV/DCCy9gz549mnrMfJL28FAbOs6/jTfObMTTT9Zh09pCjPXfxPXzJ/DG5QK8uP9+3FOWC1OSwj7iiCfNsFvNiPqv44OPLqK5z4LvfP9JFNoSMJvMSExsMGGxwGo2IRmL4NA7r6MnEMGm3Y9jfXkJclwpGvMTsfswxXHm3Z/h82gZStbvwaMbixcdae9rOoIPmgbhKFiNB7etQzI8hE/fOwxr5VZs3FSNVbkWDPr70T8chCsnD4WFBfA4LIiFg7gTjiMeGkYgFIXVlYPCokLkuR2gkJvA0AAGBocQjCTg8uahpGQFnNYkQqNBRCJRwGTG6GgUHq8FreePo30wAnvpfdhWtQrFRT5YzeasT8hcICPACDACjAAjoIfAVNL+8ssvo7S0VBcw4kbEQTPlWMLxJXPk0j2qnEXEO/W4pykWiyVlKemN7AxUHmXhaZd5lEnHmhojUykx4mkXRFnljafe0wOOyiBC63A4pKRdJIzKxNOu2swI0k74kMZ3uncJL67M0y7umeppp4yozz33HBoaGvC3L76Ixr17tXh2IsBz7WkPD7Tgxme/xE+P1uD55+qxuboY4d5WXD3zR/zHhRIc/N4DWOkO4uYXrbjW1oV4wox7a3ZjtXsIx0404dptC174/uNIdv4Jrf4oenv9CAfH4CmqwO5d2zB64wL+57f/hfahMDbv/hrqd94PR88XsFesQ35JMcxhP9rbPkfOqlq0ffRztCQqULaxEV+vKZkX0m6ir0ap3us0UwqFxxjxtN9uOozDVwLwllTha7vWIxEexJE330a8Ygsqy/PhGvPjSkcABfkujAwMI7/iXpQWeZHob8XR63ewemURTLFRDI3E4PCVoXHPFkR6m3H2chtCcROcdhPGgiOwltSgrroAt65fRVt7DxLufDituahc40Hzn46icyACT8UmbK2uwvp15XBQqA6vLYwAI8AIMAKMwDwhMJW0//CHP4QqI2qmHIuapuLCRvg0cU9yGOtFpphYp326FRFJEuExesAtRclHIu2pnvbhOQ6PIdLecvJ1/ONbVuzadR/WlOciOtSL7pstOBvZiVdf2IFITzPaOnsRc3nhig6iO5iHunU5uHq9By19Fnz7e4+i/9jrONpfBJfTizyM4M7wKHxVu7HeG8B7R95Cz2gMOxq+ga0b1+HWoXdg2/IQ1mzcAPNwC04efxdldQcwcua/0WFaPe+kXQvlksSbz4S0/9/pDoQtudiytgyR4DA62/uxumYrXDE/BrrbMeCsxIaKXNxuuYygeyUK8jzIGbmBQ5cTeGjfZuTZI2hraUXvnTi2P/wYIpcP4UbAhYLScqzMM2Og5yZOXovhLx+tRefVy7jZM4wVa2tRWVSAohVONB19H513EshfW4cd1ZUoK86D1WJm0j5PCxW/hhFgBBgBRgBY8jHtep0sQlKIoMri0VW7C/qdvORUhp5XWhy4y0ZMu8qLLmLa9T4/MGkfPzQ5H6T9+on/xD+8Pox11eUoLfIgNjKIof4+9OQ+gte+VY2mkyfRE0hg8577URi7hXf/2IqGLRXo6Ariht+M57/7F+h475/w4dhO7NxRh235AVw8+TF+11GMl5+5H6ePv42RpA37Hn0OFc4I/vDjfwF2PoHq7dtgHriM3x/+BVbvexnJC2+hy1K5qEn720eb4Q9bUFnowe2ODrjWbEPj/bUItJ3DteZmeDc9hHUFDox0XcPteC5cThtWxHrxYWseDjyzC6W5FjSfO4ELV1vgrvkGoid/DWd1AzbU1ODeQjP6u2/gJz85jK9/cx9629sRiFhRs/tB1JZ7tSnk7JE30RkACjftRcN9Jbx2MAKMACPACDAC844Ak3Ym7dOMjj3tmY9DLTzm9Bv414/X4ZmndqJmXRHG+tpw/dxx/PLaKrzydAU+/vA4rtzsw301a+G1xBG2+rCrKg/NzbfR2m+ZJO2fYA92btuBuhVBXLt4HP92Koy/f/5RnD35DkZhx4Nf/RbK7CH8/kc/RrLu8UnSfvjwG1jz4NIg7R9cHoKzcBW2V/pw4dOPMFq6HfVfuQf+aydw9vw5xMs2o9zngBlJeFdUoMCZROJ2K/7Qmov9z+xCWZ4VredP48LVVliqH0bs+G/gq92DDbWbUFlghb/3Jl7/6btofHIfuts7MBqxoaZ+H2pXjpP2c0feRDuR9g0PoKG6hA+iZj5EuARGgBFgBBiBGSLApJ1JO5P2GQ4aI7dPxrQfq8V3nmvA5vXjMe2ff/Yx/v18MQ4eWIemk6fQF7Ri12OPoarQhrFoAtZgB458fAnXek14/ruPoPP9H+FIaBvqtu/A1rwAmk5/giO3V+Glp3fi1LG3Jkj78yizB/HBj/4ZY5u/jvVba2EZbMKhD97Exq/9HXDpN+g0rUbphkZ84ytlWQ/pSKceQzHt2QyPOfz5CHJKqvDw1koMtl/C7z65hk11u2Ad6URXextwTyP21lbAZUogYTIjPHgLnVfP4VCTBU89vRelnhiunD2D5g4/Nj/6DAKnfo1uSyWq1m/C+hIrum9cxM/fb8P+v65HzxetGApbv0TaL3z0Flr9EXjv2Yk968thd49LTXJMu5HRwPcwAowAI8AIZAMBJu1M2pm0Z2MkTSljbKgN7Rd/i1+d2YCn/moHNk6ox7RcOIFfNRXhb56uRajzEi42XUNP0IJcjwMFa76CrWu8aLlwDheae7Hl4Ydga/oF3mkvgNuZgzJHHOGkDRsbHsOudQU4/un/IgQbdjU+iVJHDGffeQOftAUBdyFyXcDQSA+2f/Xb8N36I041hWAr2YQDT+6Ez5pd1ZO5Ju3+a5/ik9ZReFesQeOWKiRCA/js048x6KpAsc8O2+htXPzCj7zCQtjMFhSUrUaBM4aRmxfw21MD2FBbAYcpirGoFb7i1Xhg9xaMdV3GmYs3EIgkYCPVnnAY9rKN2L2pGDeuXIE/aEb19t2oLnFrPXvr8xM4/3krbt1xYM3qKuxsqEGOwwZWbJ+DwcNFMgKMACPACKRFgEk7k3Ym7XMwOcTH7iDQfwPNtwuw9t5iFOQ6EQ8FMNTfjeYBFzZVFcMU9qO7qwvd/SMwWSzwlVSisiQHwYHbuN0/DPeKIviP/QzvD1WhvLgcG0u9sLh8qKpejwK3BV2dLYjCjNLytfBYkvC3N6O5ox9jSRtcbhes1gRK11TDFepGx60gko48bNi0Cs60wu+zB2GuSXt4sAtdw1HYXD6UF+fBlIjB330TgzEnvG4nHIkQOrt6ETfTuRIrcvIL4IgPo7f5HN67lEBDwzr4XDZYbR7kFRZjVUkuEmMB3OrsxvBICLEkYDZbUVReiRU+Kwb6+hGOAnnFZch3jyejCg33oed2H/x3onB7C3HP2jJNPSa725/Z9wE/yQgwAowAI7D0EVjSpD2RSOgKyAjdc4rfzjS5kkoeMVvJlVK10fXkEYUmvUzykQTuSfJRph5D75LpxqsO6KaTYUw3nEijneSIPB6PruSjkTZNlZekNpLk44EDB1BfX69JPs6neozhqYP01ClBV5KSR1FIiXgyiWj4Dq784ef4DNtRu34j6igxkkxGUdNmTyAJE7TwFMOVyOzG2ZJ2Ghd0kR3KtF0N1Y6kPBNJJDXFGmC0rw0tl87hoxu5+OZTO1GS74VVw+7LpWm2RcmVzCnJlfReOJl0aXo5hurINzECjAAjwAgwAhkgMJW0v/LKK6ioqNAtkTgWrbVerzcjjiXTaRfCLlQJ2VpOyoWUTJH+0l2aTntqUqKpN4nfZBlGjSQREgRXDzVBTmQ67UZIsChfT6WGfhcEV6blToSW6iJTmFG1yQguIoOWrL5kUCT8r6fTLtokI6vpklORHiiR9meffXaaTvt8qMdkMCYnH41Hw+i5fhqdyQqUlZZiVaF73oj4TOpP+Mficfj9fm1ioIyoRmLaSXVJJGOQjcGZ1EXcGxzoQkfLVZy55cUjD9WgKNfNXvHZAMnPMAKMACPACCwYBKaS9oMHDyp12omD6jlGjXAsukeQdn2fFjkNx529epcyIyp52mUvEImXMvW0EwmUJVeaieSjHjlN3cnoecCN7HayKflI2Mo2B0TKaNcl60Qju0CREVX29YDeldoHZByXLl2a9LRPzYhKko8upxMenaROC2WETnrOyXs+X67zGTaebCoai2FgcBBej0cj7cJGZRu2Gb5mRrcnE3FNijUSM8HptMGS5ZCgGVWGb2YEGAFGgBFgBLKAwFTS/uqrr2bsaVdxLKo23aPinsQFZHxa6WnPVnIlPXIqPPWZ6rRrnsoJgpspaZ9PnXajpF3mJZ9r0r5//34tPGYqaR8JBjXjIuJus47HLfM1OwTiiYT2+S0YDsPtcsFhs9110k4xL8kkeQcmQl9m1zR+ihFgBBgBRoARWDAI6JF2PQdZtjiWLHJCOIwXDGmXkU5OrpTe/Zu6EbmbnvZ0pJ36LDw2poV02G02jWjeLY/wgpkJZlkRzcsejYI2QfQlxGG3wzrxdUUafz/L9/FjjAAjwAgwAozAckVgSR9EzZannUn79OFhJAZ/IYTHpJL2xsZGLeZfhHNoZw1MJi1Ehsg7XzNHgPqYNkAUAkbnEuirhVmQdhC8CzSmZ+ZN5ScYAUaAEWAEGIG7igCTdpZ8nGaASzEjKoXHEGkXn3EopINUaygWWwuTcTgm4++ZaMrnJDoooineEIaRiHaQmC4KNdK87PQ3QdYZy7s6v/PLGQFGgBFgBJYQAkzambQvO9I+SdzjcYxNyCERuRQe94zlB5fQBJGuKYmJkJhQODx5FsPtdE5uelIPqzBpX+LGwM1jBBgBRoARmDcEmLQzaV82pH3fvn2ap12QdvqiQAd3o/FxpRH6f/Iea3KW9MdXegRIC91s1r5Q2CwWzbtuobAYs3n8AOpEWAwTdjYgRoARYAQYAUYgewgsadKuSq6UqeRjKgEk76weSZlJciWZeozQRpfJLBpJRGQkuZIqYZSRmHYhEaQ6iDpXyZWE5GNDQ4OmHkOknS6NtGvJeBJf+qP6Cptgyq4/yZCNUvgLhcFYzGbtT4TECPtlwp69SZpLYgQYAUaAEWAECIHZJFfKlGPRe2Wcz4jcOJVB3JOSKeomV8qWTju9LB3xFKQ9U512KkfoZKp0MEVd9DKiZlvykd6X7l1GkjipZCypbJkckdikqDREhVKNSqddkHbNAFM87qmbL/KwM2GXT47CHgRB1zzsE5laWTGGFxZGgBFgBBgBRmBuEEgn+VheXq7rNGbJxyn9wJKPi0fyMZW0a0R9wusuSHtqWAwTd7mnXWzmJj3rHBIzNzM0l8oIMAKMACPACEwgsKTDY1jycbqdZzMjqsyruhB12lNJu0BmkrDTP0zEsQsP/+Q9PF1oceqpl+ZtJ+/6xD+yh52NhBFgBBgBRoARmFsEmLTzQdRpFrZUJR/TkfZxrv5nv/pUwj63w2/xlj41ZIpj2BdvX3LNGQFGgBFgBBYHAkzambQve9KebqgyeU8/gTE5XxwTO9eSEWAEGAFGYOkhwKSdSfuSJ+2FhYWor6/H2rVrl94I5hYxAowAI8AIMAKMwLJA4PTp0zh27BhIlfDZZ5/Fa6+9hoqKCt22Z+MgKhUu1AD1RFCMqDGOjIxoyjG66jEc0z69H5djTPvg4CB8Ph9cLteyGNTcSEaAEWAEGAFGgBFYeggEAgEMDw8jJydn6ZH2bEk+qrTTsyX5KOQeZTsZMkGVLCQRc5I/THdlk7SLuui9J1PJRyo3VQ5TL1NpOsnHYDCIq1ev4gc/+AG6u7sNj1wRFnO3w0DEAVmZxr3hRmXhxoWCi2iKKk9AFppsuIiFhM1CqwvVh204vSktFBteSDYj5nz6792eg0Vd2IbTO/8YF/0lYj7GVH5+Pp544gm89NJLKC0tXRqSj7FYLClc9nrEUjU5EPiqyYPeIVuYSNieynE6nbq9bGQCN2IIqnvodyK0DodDSuxVAzIbuBAYROyF8L8eOKo20XNT+4A+CfX19eHQoUOgnanRi+pDl96mx2g5md4npET1PiNlWv5Mn18ouIh6RyIRrY8WAiFcSH3FuOhbNttwemwYF32bydbYNrJeGpmTF0pfZQsXI202cs9CwWU+1yeKHKiurkZdXR28Xq8uTIJjud1uXS5rhGOpbNhIGcQ9KbkS/aW7TLKMqILo0Yv0PLjiHpmcnVBakZG8mWRElWU7FaDIiIpIriTzSqsyogrvtizLq2qTYaQMwpfINZF2PaOjcsS7ZNhQu1PrK95PhF30kaqvqT7UV9TftKnR2+hNfdfU+1RectEmvS8mYjNDdfF4PLoDTZXgStgv/Vclzym+FumNfKoLXbKNpyzmjZ5V4UL3pCYZk03WFBtHddEbd2KzLhvbqncZtWEjG0/Vu0Rfyca2kTbR2KaNnt6kaMT2RD+pbEZslPWcGoRLtmw4U1zE2JbZsJH+NtIHRvqa3kV9lakNqxZK0SbZ+kTzL7VLFj6oapOwGcI3077Klg2LeU9vHkn9Eiy7R2XDKmzEfK5aT42uT5nacDbmYWpzKBRSrk+qNok1TDXXqNYnI45RVT9lAxdhR4JjzeX6RJiRTRF3kq1zRmLaVRwrW+vTvMS0yzpadDINflok9RYvMm66l3Y6ekSQytAyS5rNuhlIU0n7XGdETR0kdysjqiB6s8mIOhVnKkNMILIvJ7QTpN/TLWCp/S3z8soWdtGHor/1BhsNNLIbGpB6i6CqTYKgicVLL6sv1ZfKUtkwlaO3sNO7VOFQRggPlUH4yzY09C5B2tORU9Fuep8eeRULqZj4ZONSLLZ6dkPebbHxlI1L1btkJFiQL6qnKvSNNpx6X2hEX8valPp1Mp19ztSGKfZSDzujNiyzB1UZom9pPOnZ8EzGNuEjI8FGbZgcCjSeMrFh2cbd6PpEpJTKyWR9Sp1rZOGbRjN2G7Fh0QeLZX2isTTbuTzbNiwj02Iup7rqrU9k47RWzsf6JOqjWp+yxbFkBNjo2Kb1Sc+G53t9MkLajXCsTNcnsuF5Ie0qj7L4TKQyKBnhEQRCkHY9AiEmaJkX3eikSB4ePUIjPNMqz4BqdyxInMzzki2DonfRJK5HDoy0iXCnhZ3K0PMoG+lv1Y49leDqYUPtEaRdRniEZyuTe4y0SUZ4hL1SX8oWJhUuqUR6vki7aszNxIaJnOqN3fmcFGmxyHRsU1+JzZNqQ6Nnw6qxTeWK+UpFymW/z2RsqzaeVGfVhjxbpD0bG89srE8q0p66PsnOd6VuIGbrVBILezZsWMyNs7Vfek5lw2IzrdqQZ3N9ktmwmMtlNqyah7NJ2udrfcpmNIOMrxgh7dRm2pDrcSyjpN1I1MRM1ifaYM3WqSTm6kzOUzJpTzMTzcQbx6Q9Lb9i0k6ZTtNcTNrN6Q0mZWFn0v5liFSEh0n7eIhXpp52Vfim6kswk3b12M6E8AgSnC2nEpP26VMxk/a5tWEm7WmW/9TwGPa0/xmBu+HJYE/7dAtk0q6eFJm0M2mf769F7GlP72RQnfcx8rWTPe2Zh8ewp336gUv2tOvrtP8/blRYsOx8g2MAAAAASUVORK5CYII="/>
          <p:cNvSpPr>
            <a:spLocks noChangeAspect="1" noChangeArrowheads="1"/>
          </p:cNvSpPr>
          <p:nvPr/>
        </p:nvSpPr>
        <p:spPr bwMode="auto">
          <a:xfrm>
            <a:off x="457200" y="3740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2" name="AutoShape 4" descr="Displaying Photo no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6" y="1412776"/>
            <a:ext cx="7850460" cy="173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E:\APK\Data-Mining-Project - Google Sheets_page-0001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5" y="3148013"/>
            <a:ext cx="8368481" cy="32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251</Words>
  <Application>Microsoft Office PowerPoint</Application>
  <PresentationFormat>On-screen Show (4:3)</PresentationFormat>
  <Paragraphs>86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Phân loại  bình luận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loại  bình luận</dc:title>
  <dc:creator>Bùi Tiến Sâm</dc:creator>
  <cp:lastModifiedBy>Bùi Tiến Sâm</cp:lastModifiedBy>
  <cp:revision>49</cp:revision>
  <dcterms:created xsi:type="dcterms:W3CDTF">2024-03-28T08:53:36Z</dcterms:created>
  <dcterms:modified xsi:type="dcterms:W3CDTF">2024-03-31T17:17:46Z</dcterms:modified>
</cp:coreProperties>
</file>